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50" r:id="rId3"/>
    <p:sldMasterId id="2147483652" r:id="rId4"/>
  </p:sldMasterIdLst>
  <p:notesMasterIdLst>
    <p:notesMasterId r:id="rId24"/>
  </p:notesMasterIdLst>
  <p:handoutMasterIdLst>
    <p:handoutMasterId r:id="rId25"/>
  </p:handoutMasterIdLst>
  <p:sldIdLst>
    <p:sldId id="258" r:id="rId5"/>
    <p:sldId id="276" r:id="rId6"/>
    <p:sldId id="266" r:id="rId7"/>
    <p:sldId id="267" r:id="rId8"/>
    <p:sldId id="272" r:id="rId9"/>
    <p:sldId id="274" r:id="rId10"/>
    <p:sldId id="269" r:id="rId11"/>
    <p:sldId id="277" r:id="rId12"/>
    <p:sldId id="279" r:id="rId13"/>
    <p:sldId id="278" r:id="rId14"/>
    <p:sldId id="280" r:id="rId15"/>
    <p:sldId id="291" r:id="rId16"/>
    <p:sldId id="284" r:id="rId17"/>
    <p:sldId id="285" r:id="rId18"/>
    <p:sldId id="290" r:id="rId19"/>
    <p:sldId id="286" r:id="rId20"/>
    <p:sldId id="275" r:id="rId21"/>
    <p:sldId id="281" r:id="rId22"/>
    <p:sldId id="287" r:id="rId23"/>
  </p:sldIdLst>
  <p:sldSz cx="9144000" cy="6858000" type="screen4x3"/>
  <p:notesSz cx="6797675" cy="9926638"/>
  <p:defaultTextStyle>
    <a:defPPr>
      <a:defRPr lang="en-GB"/>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57319" autoAdjust="0"/>
  </p:normalViewPr>
  <p:slideViewPr>
    <p:cSldViewPr>
      <p:cViewPr varScale="1">
        <p:scale>
          <a:sx n="41" d="100"/>
          <a:sy n="41" d="100"/>
        </p:scale>
        <p:origin x="480" y="48"/>
      </p:cViewPr>
      <p:guideLst>
        <p:guide orient="horz" pos="2160"/>
        <p:guide pos="2880"/>
      </p:guideLst>
    </p:cSldViewPr>
  </p:slideViewPr>
  <p:outlineViewPr>
    <p:cViewPr>
      <p:scale>
        <a:sx n="33" d="100"/>
        <a:sy n="33" d="100"/>
      </p:scale>
      <p:origin x="29" y="2582"/>
    </p:cViewPr>
  </p:outlineViewPr>
  <p:notesTextViewPr>
    <p:cViewPr>
      <p:scale>
        <a:sx n="75" d="100"/>
        <a:sy n="75"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yleyLouise\Documents\British%20Council\Somosaguas\Action%20Research%202015-16\off-tas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GB"/>
              <a:t>Instances of off-task behaviour in EY classes</a:t>
            </a:r>
          </a:p>
        </c:rich>
      </c:tx>
      <c:overlay val="0"/>
      <c:spPr>
        <a:noFill/>
        <a:ln>
          <a:noFill/>
        </a:ln>
        <a:effectLst/>
      </c:spPr>
    </c:title>
    <c:autoTitleDeleted val="0"/>
    <c:plotArea>
      <c:layout/>
      <c:lineChart>
        <c:grouping val="standard"/>
        <c:varyColors val="0"/>
        <c:ser>
          <c:idx val="0"/>
          <c:order val="0"/>
          <c:tx>
            <c:strRef>
              <c:f>Hoja1!$B$1</c:f>
              <c:strCache>
                <c:ptCount val="1"/>
                <c:pt idx="0">
                  <c:v>class 1</c:v>
                </c:pt>
              </c:strCache>
            </c:strRef>
          </c:tx>
          <c:spPr>
            <a:ln w="22225" cap="rnd">
              <a:solidFill>
                <a:schemeClr val="accent1"/>
              </a:solidFill>
            </a:ln>
            <a:effectLst>
              <a:glow rad="139700">
                <a:schemeClr val="accent1">
                  <a:satMod val="175000"/>
                  <a:alpha val="14000"/>
                </a:schemeClr>
              </a:glow>
            </a:effectLst>
          </c:spPr>
          <c:marker>
            <c:symbol val="none"/>
          </c:marker>
          <c:cat>
            <c:strRef>
              <c:f>Hoja1!$A$2:$A$4</c:f>
              <c:strCache>
                <c:ptCount val="3"/>
                <c:pt idx="0">
                  <c:v>Off-task beginning</c:v>
                </c:pt>
                <c:pt idx="1">
                  <c:v>Off-task middle</c:v>
                </c:pt>
                <c:pt idx="2">
                  <c:v>Off-task end</c:v>
                </c:pt>
              </c:strCache>
            </c:strRef>
          </c:cat>
          <c:val>
            <c:numRef>
              <c:f>Hoja1!$B$2:$B$4</c:f>
              <c:numCache>
                <c:formatCode>General</c:formatCode>
                <c:ptCount val="3"/>
                <c:pt idx="0">
                  <c:v>0</c:v>
                </c:pt>
                <c:pt idx="1">
                  <c:v>5</c:v>
                </c:pt>
                <c:pt idx="2">
                  <c:v>3</c:v>
                </c:pt>
              </c:numCache>
            </c:numRef>
          </c:val>
          <c:smooth val="0"/>
          <c:extLst>
            <c:ext xmlns:c16="http://schemas.microsoft.com/office/drawing/2014/chart" uri="{C3380CC4-5D6E-409C-BE32-E72D297353CC}">
              <c16:uniqueId val="{00000000-08B1-46E7-AADD-F9FCE0458FA4}"/>
            </c:ext>
          </c:extLst>
        </c:ser>
        <c:ser>
          <c:idx val="1"/>
          <c:order val="1"/>
          <c:tx>
            <c:strRef>
              <c:f>Hoja1!$C$1</c:f>
              <c:strCache>
                <c:ptCount val="1"/>
                <c:pt idx="0">
                  <c:v>class 2</c:v>
                </c:pt>
              </c:strCache>
            </c:strRef>
          </c:tx>
          <c:spPr>
            <a:ln w="22225" cap="rnd">
              <a:solidFill>
                <a:schemeClr val="accent2"/>
              </a:solidFill>
            </a:ln>
            <a:effectLst>
              <a:glow rad="139700">
                <a:schemeClr val="accent2">
                  <a:satMod val="175000"/>
                  <a:alpha val="14000"/>
                </a:schemeClr>
              </a:glow>
            </a:effectLst>
          </c:spPr>
          <c:marker>
            <c:symbol val="none"/>
          </c:marker>
          <c:cat>
            <c:strRef>
              <c:f>Hoja1!$A$2:$A$4</c:f>
              <c:strCache>
                <c:ptCount val="3"/>
                <c:pt idx="0">
                  <c:v>Off-task beginning</c:v>
                </c:pt>
                <c:pt idx="1">
                  <c:v>Off-task middle</c:v>
                </c:pt>
                <c:pt idx="2">
                  <c:v>Off-task end</c:v>
                </c:pt>
              </c:strCache>
            </c:strRef>
          </c:cat>
          <c:val>
            <c:numRef>
              <c:f>Hoja1!$C$2:$C$4</c:f>
              <c:numCache>
                <c:formatCode>General</c:formatCode>
                <c:ptCount val="3"/>
                <c:pt idx="0">
                  <c:v>0</c:v>
                </c:pt>
                <c:pt idx="1">
                  <c:v>3</c:v>
                </c:pt>
                <c:pt idx="2">
                  <c:v>6</c:v>
                </c:pt>
              </c:numCache>
            </c:numRef>
          </c:val>
          <c:smooth val="0"/>
          <c:extLst>
            <c:ext xmlns:c16="http://schemas.microsoft.com/office/drawing/2014/chart" uri="{C3380CC4-5D6E-409C-BE32-E72D297353CC}">
              <c16:uniqueId val="{00000001-08B1-46E7-AADD-F9FCE0458FA4}"/>
            </c:ext>
          </c:extLst>
        </c:ser>
        <c:ser>
          <c:idx val="2"/>
          <c:order val="2"/>
          <c:tx>
            <c:strRef>
              <c:f>Hoja1!$D$1</c:f>
              <c:strCache>
                <c:ptCount val="1"/>
                <c:pt idx="0">
                  <c:v>class 3</c:v>
                </c:pt>
              </c:strCache>
            </c:strRef>
          </c:tx>
          <c:spPr>
            <a:ln w="22225" cap="rnd">
              <a:solidFill>
                <a:schemeClr val="accent3"/>
              </a:solidFill>
            </a:ln>
            <a:effectLst>
              <a:glow rad="139700">
                <a:schemeClr val="accent3">
                  <a:satMod val="175000"/>
                  <a:alpha val="14000"/>
                </a:schemeClr>
              </a:glow>
            </a:effectLst>
          </c:spPr>
          <c:marker>
            <c:symbol val="none"/>
          </c:marker>
          <c:cat>
            <c:strRef>
              <c:f>Hoja1!$A$2:$A$4</c:f>
              <c:strCache>
                <c:ptCount val="3"/>
                <c:pt idx="0">
                  <c:v>Off-task beginning</c:v>
                </c:pt>
                <c:pt idx="1">
                  <c:v>Off-task middle</c:v>
                </c:pt>
                <c:pt idx="2">
                  <c:v>Off-task end</c:v>
                </c:pt>
              </c:strCache>
            </c:strRef>
          </c:cat>
          <c:val>
            <c:numRef>
              <c:f>Hoja1!$D$2:$D$4</c:f>
              <c:numCache>
                <c:formatCode>General</c:formatCode>
                <c:ptCount val="3"/>
                <c:pt idx="0">
                  <c:v>1</c:v>
                </c:pt>
                <c:pt idx="1">
                  <c:v>2</c:v>
                </c:pt>
                <c:pt idx="2">
                  <c:v>3</c:v>
                </c:pt>
              </c:numCache>
            </c:numRef>
          </c:val>
          <c:smooth val="0"/>
          <c:extLst>
            <c:ext xmlns:c16="http://schemas.microsoft.com/office/drawing/2014/chart" uri="{C3380CC4-5D6E-409C-BE32-E72D297353CC}">
              <c16:uniqueId val="{00000002-08B1-46E7-AADD-F9FCE0458FA4}"/>
            </c:ext>
          </c:extLst>
        </c:ser>
        <c:ser>
          <c:idx val="3"/>
          <c:order val="3"/>
          <c:tx>
            <c:strRef>
              <c:f>Hoja1!$E$1</c:f>
              <c:strCache>
                <c:ptCount val="1"/>
                <c:pt idx="0">
                  <c:v>class 4 </c:v>
                </c:pt>
              </c:strCache>
            </c:strRef>
          </c:tx>
          <c:spPr>
            <a:ln w="22225" cap="rnd">
              <a:solidFill>
                <a:schemeClr val="accent4"/>
              </a:solidFill>
            </a:ln>
            <a:effectLst>
              <a:glow rad="139700">
                <a:schemeClr val="accent4">
                  <a:satMod val="175000"/>
                  <a:alpha val="14000"/>
                </a:schemeClr>
              </a:glow>
            </a:effectLst>
          </c:spPr>
          <c:marker>
            <c:symbol val="none"/>
          </c:marker>
          <c:cat>
            <c:strRef>
              <c:f>Hoja1!$A$2:$A$4</c:f>
              <c:strCache>
                <c:ptCount val="3"/>
                <c:pt idx="0">
                  <c:v>Off-task beginning</c:v>
                </c:pt>
                <c:pt idx="1">
                  <c:v>Off-task middle</c:v>
                </c:pt>
                <c:pt idx="2">
                  <c:v>Off-task end</c:v>
                </c:pt>
              </c:strCache>
            </c:strRef>
          </c:cat>
          <c:val>
            <c:numRef>
              <c:f>Hoja1!$E$2:$E$4</c:f>
              <c:numCache>
                <c:formatCode>General</c:formatCode>
                <c:ptCount val="3"/>
                <c:pt idx="0">
                  <c:v>2</c:v>
                </c:pt>
                <c:pt idx="1">
                  <c:v>3</c:v>
                </c:pt>
                <c:pt idx="2">
                  <c:v>2</c:v>
                </c:pt>
              </c:numCache>
            </c:numRef>
          </c:val>
          <c:smooth val="0"/>
          <c:extLst>
            <c:ext xmlns:c16="http://schemas.microsoft.com/office/drawing/2014/chart" uri="{C3380CC4-5D6E-409C-BE32-E72D297353CC}">
              <c16:uniqueId val="{00000003-08B1-46E7-AADD-F9FCE0458FA4}"/>
            </c:ext>
          </c:extLst>
        </c:ser>
        <c:dLbls>
          <c:showLegendKey val="0"/>
          <c:showVal val="0"/>
          <c:showCatName val="0"/>
          <c:showSerName val="0"/>
          <c:showPercent val="0"/>
          <c:showBubbleSize val="0"/>
        </c:dLbls>
        <c:smooth val="0"/>
        <c:axId val="118219904"/>
        <c:axId val="118221440"/>
      </c:lineChart>
      <c:catAx>
        <c:axId val="11821990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18221440"/>
        <c:crosses val="autoZero"/>
        <c:auto val="1"/>
        <c:lblAlgn val="ctr"/>
        <c:lblOffset val="100"/>
        <c:noMultiLvlLbl val="0"/>
      </c:catAx>
      <c:valAx>
        <c:axId val="11822144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18219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91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689155"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689156"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689157"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D16FE60-273E-4084-A6B3-AFA1BE835168}" type="slidenum">
              <a:rPr lang="en-GB" altLang="en-US"/>
              <a:pPr/>
              <a:t>‹#›</a:t>
            </a:fld>
            <a:endParaRPr lang="en-GB" altLang="en-US"/>
          </a:p>
        </p:txBody>
      </p:sp>
    </p:spTree>
    <p:extLst>
      <p:ext uri="{BB962C8B-B14F-4D97-AF65-F5344CB8AC3E}">
        <p14:creationId xmlns:p14="http://schemas.microsoft.com/office/powerpoint/2010/main" val="3921895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7475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747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475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7475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E46D410-336B-47AA-9881-375D9C5D61A2}" type="slidenum">
              <a:rPr lang="en-GB" altLang="en-US"/>
              <a:pPr/>
              <a:t>‹#›</a:t>
            </a:fld>
            <a:endParaRPr lang="en-GB" altLang="en-US"/>
          </a:p>
        </p:txBody>
      </p:sp>
    </p:spTree>
    <p:extLst>
      <p:ext uri="{BB962C8B-B14F-4D97-AF65-F5344CB8AC3E}">
        <p14:creationId xmlns:p14="http://schemas.microsoft.com/office/powerpoint/2010/main" val="11708015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D8FF7-B581-4D89-95BE-B668413B6D74}" type="slidenum">
              <a:rPr lang="en-GB" altLang="en-US"/>
              <a:pPr/>
              <a:t>1</a:t>
            </a:fld>
            <a:endParaRPr lang="en-GB"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ltLang="en-US" dirty="0"/>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feedback,</a:t>
            </a:r>
            <a:r>
              <a:rPr lang="en-GB" baseline="0" dirty="0"/>
              <a:t> ask participants to first discuss the questions and then write their answers on a post it note.</a:t>
            </a:r>
          </a:p>
          <a:p>
            <a:endParaRPr lang="en-GB" baseline="0" dirty="0"/>
          </a:p>
          <a:p>
            <a:r>
              <a:rPr lang="en-GB" baseline="0" dirty="0"/>
              <a:t>Feedback on slide.</a:t>
            </a:r>
          </a:p>
          <a:p>
            <a:endParaRPr lang="en-GB" baseline="0" dirty="0"/>
          </a:p>
          <a:p>
            <a:r>
              <a:rPr lang="en-GB" baseline="0" dirty="0"/>
              <a:t>Discuss:</a:t>
            </a:r>
          </a:p>
          <a:p>
            <a:pPr marL="228600" indent="-228600">
              <a:buAutoNum type="arabicPeriod"/>
            </a:pPr>
            <a:r>
              <a:rPr lang="en-GB" baseline="0" dirty="0"/>
              <a:t>The necessity of doing a bit of reading about your subject area. Sometimes you can find the answer to your questions just by doing this.</a:t>
            </a:r>
          </a:p>
          <a:p>
            <a:pPr marL="228600" indent="-228600">
              <a:buAutoNum type="arabicPeriod"/>
            </a:pPr>
            <a:r>
              <a:rPr lang="en-GB" baseline="0" dirty="0"/>
              <a:t>Being systematic and trying to gather data from multiple sources is key. Lisa could also have interviewed students or tested them.</a:t>
            </a:r>
          </a:p>
          <a:p>
            <a:pPr marL="228600" indent="-228600">
              <a:buAutoNum type="arabicPeriod"/>
            </a:pPr>
            <a:r>
              <a:rPr lang="en-GB" baseline="0" dirty="0"/>
              <a:t>It is important not to bite off more than you can chew. Action Research is what you make it, it is best to start off small.</a:t>
            </a:r>
            <a:endParaRPr lang="en-GB" dirty="0"/>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10</a:t>
            </a:fld>
            <a:endParaRPr lang="en-GB" altLang="en-US"/>
          </a:p>
        </p:txBody>
      </p:sp>
    </p:spTree>
    <p:extLst>
      <p:ext uri="{BB962C8B-B14F-4D97-AF65-F5344CB8AC3E}">
        <p14:creationId xmlns:p14="http://schemas.microsoft.com/office/powerpoint/2010/main" val="104975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feedback,</a:t>
            </a:r>
            <a:r>
              <a:rPr lang="en-GB" baseline="0" dirty="0"/>
              <a:t> ask participants to first discuss the questions and then write their answers on a post it note.</a:t>
            </a:r>
          </a:p>
          <a:p>
            <a:endParaRPr lang="en-GB" baseline="0" dirty="0"/>
          </a:p>
          <a:p>
            <a:r>
              <a:rPr lang="en-GB" baseline="0" dirty="0"/>
              <a:t>Feedback on slide.</a:t>
            </a:r>
          </a:p>
          <a:p>
            <a:endParaRPr lang="en-GB" baseline="0" dirty="0"/>
          </a:p>
          <a:p>
            <a:r>
              <a:rPr lang="en-GB" baseline="0" dirty="0"/>
              <a:t>Discuss:</a:t>
            </a:r>
          </a:p>
          <a:p>
            <a:pPr marL="228600" indent="-228600">
              <a:buAutoNum type="arabicPeriod"/>
            </a:pPr>
            <a:r>
              <a:rPr lang="en-GB" baseline="0" dirty="0"/>
              <a:t>The necessity of doing a bit of reading about your subject area. Sometimes you can find the answer to your questions just by doing this.</a:t>
            </a:r>
          </a:p>
          <a:p>
            <a:pPr marL="228600" indent="-228600">
              <a:buAutoNum type="arabicPeriod"/>
            </a:pPr>
            <a:r>
              <a:rPr lang="en-GB" baseline="0" dirty="0"/>
              <a:t>Being systematic and trying to gather data from multiple sources is key. Lisa could also have interviewed students or tested them.</a:t>
            </a:r>
          </a:p>
          <a:p>
            <a:pPr marL="228600" indent="-228600">
              <a:buAutoNum type="arabicPeriod"/>
            </a:pPr>
            <a:r>
              <a:rPr lang="en-GB" baseline="0" dirty="0"/>
              <a:t>It is important not to bite off more than you can chew. Action Research is what you make it, it is best to start off small.</a:t>
            </a:r>
            <a:endParaRPr lang="en-GB" dirty="0"/>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11</a:t>
            </a:fld>
            <a:endParaRPr lang="en-GB" altLang="en-US"/>
          </a:p>
        </p:txBody>
      </p:sp>
    </p:spTree>
    <p:extLst>
      <p:ext uri="{BB962C8B-B14F-4D97-AF65-F5344CB8AC3E}">
        <p14:creationId xmlns:p14="http://schemas.microsoft.com/office/powerpoint/2010/main" val="104975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Observation can</a:t>
            </a:r>
            <a:r>
              <a:rPr lang="en-GB" baseline="0" dirty="0"/>
              <a:t> be of the teacher or students, by the teacher themself (self-observation) or by a manager/peer.</a:t>
            </a:r>
          </a:p>
          <a:p>
            <a:br>
              <a:rPr lang="en-GB" baseline="0" dirty="0"/>
            </a:br>
            <a:r>
              <a:rPr lang="en-GB" baseline="0" dirty="0"/>
              <a:t>As part of Hayley’s Action Research Project entitled What can I realistically expect from my 3-4 year old learners in terms of participation? She conducted a series of peer observations in which she used a simple observation tool whereby she noted the instances of what she considered off-task behaviour in order to begin to answer her question.</a:t>
            </a:r>
          </a:p>
          <a:p>
            <a:br>
              <a:rPr lang="en-GB" baseline="0" dirty="0"/>
            </a:br>
            <a:endParaRPr lang="en-GB" baseline="0" dirty="0"/>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13</a:t>
            </a:fld>
            <a:endParaRPr lang="en-GB" altLang="en-US"/>
          </a:p>
        </p:txBody>
      </p:sp>
    </p:spTree>
    <p:extLst>
      <p:ext uri="{BB962C8B-B14F-4D97-AF65-F5344CB8AC3E}">
        <p14:creationId xmlns:p14="http://schemas.microsoft.com/office/powerpoint/2010/main" val="414079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project developed from there into the different types of tasks which were more effective in terms of EY participation.</a:t>
            </a:r>
            <a:endParaRPr lang="en-GB" dirty="0"/>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14</a:t>
            </a:fld>
            <a:endParaRPr lang="en-GB" altLang="en-US"/>
          </a:p>
        </p:txBody>
      </p:sp>
    </p:spTree>
    <p:extLst>
      <p:ext uri="{BB962C8B-B14F-4D97-AF65-F5344CB8AC3E}">
        <p14:creationId xmlns:p14="http://schemas.microsoft.com/office/powerpoint/2010/main" val="42009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Good to make</a:t>
            </a:r>
            <a:r>
              <a:rPr lang="en-GB" baseline="0" dirty="0"/>
              <a:t> a observation tool for this. Then read to extend the project.</a:t>
            </a:r>
          </a:p>
          <a:p>
            <a:pPr marL="228600" indent="-228600">
              <a:buAutoNum type="arabicPeriod"/>
            </a:pPr>
            <a:r>
              <a:rPr lang="en-GB" baseline="0" dirty="0"/>
              <a:t>This would lend itself better to questionnaires/interviews asking students what they are thinking when they are doing a listening task.</a:t>
            </a:r>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16</a:t>
            </a:fld>
            <a:endParaRPr lang="en-GB" altLang="en-US"/>
          </a:p>
        </p:txBody>
      </p:sp>
    </p:spTree>
    <p:extLst>
      <p:ext uri="{BB962C8B-B14F-4D97-AF65-F5344CB8AC3E}">
        <p14:creationId xmlns:p14="http://schemas.microsoft.com/office/powerpoint/2010/main" val="29959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Participants discuss what they understand Action Research</a:t>
            </a:r>
            <a:r>
              <a:rPr lang="en-GB" baseline="0" dirty="0"/>
              <a:t> is. Do a brief feedback as a group. Action Research:</a:t>
            </a:r>
          </a:p>
          <a:p>
            <a:r>
              <a:rPr lang="en-GB" baseline="0" dirty="0"/>
              <a:t>-seeks an in-depth understanding of complex situations e.g. teaching, nursing (involving multiple variable factors)</a:t>
            </a:r>
          </a:p>
          <a:p>
            <a:r>
              <a:rPr lang="en-GB" baseline="0" dirty="0"/>
              <a:t>-looks for practical (and local) solutions to (individual) teachers problems</a:t>
            </a:r>
          </a:p>
          <a:p>
            <a:r>
              <a:rPr lang="en-GB" baseline="0" dirty="0"/>
              <a:t>-is a reaction to the positivist paradigm in which it is thought that generalizable solutions are the way forwards. This approach is relevant to a field such as medicine, but is not as successful in teaching. </a:t>
            </a:r>
          </a:p>
          <a:p>
            <a:r>
              <a:rPr lang="en-GB" baseline="0" dirty="0"/>
              <a:t>-Empowering. Teachers take responsibility for their own learning, rather than being passive recipients of training sessions (this is not to say the training sessions are not valuable!). </a:t>
            </a:r>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2</a:t>
            </a:fld>
            <a:endParaRPr lang="en-GB" altLang="en-US"/>
          </a:p>
        </p:txBody>
      </p:sp>
    </p:spTree>
    <p:extLst>
      <p:ext uri="{BB962C8B-B14F-4D97-AF65-F5344CB8AC3E}">
        <p14:creationId xmlns:p14="http://schemas.microsoft.com/office/powerpoint/2010/main" val="250303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a:t>
            </a:r>
            <a:r>
              <a:rPr lang="en-GB" baseline="0" dirty="0"/>
              <a:t> do we conduct AR? Revise the AR cycle. Stress that this is the classic model that can spiral off in a multitude of directions. It is important for teachers not to stick too rigidly to this as the stages will overlap.</a:t>
            </a:r>
          </a:p>
          <a:p>
            <a:endParaRPr lang="en-GB" dirty="0"/>
          </a:p>
          <a:p>
            <a:r>
              <a:rPr lang="en-GB" dirty="0"/>
              <a:t>Explain in terms</a:t>
            </a:r>
            <a:r>
              <a:rPr lang="en-GB" baseline="0" dirty="0"/>
              <a:t> of Lisa’s research project:</a:t>
            </a:r>
          </a:p>
          <a:p>
            <a:pPr marL="228600" indent="-228600">
              <a:buAutoNum type="arabicPeriod"/>
            </a:pPr>
            <a:r>
              <a:rPr lang="en-GB" baseline="0" dirty="0"/>
              <a:t>Plan: Lisa identified a dilemma she had been having in class (encouraging students to read more). She read about the benefits of extensive reading and thought of a way to encourage students to do this (read short stories and articles, logging their reactions in a student diary). Based on a previous experience doing AR, she gauged students’ reading preferences in order to ensure they would engage with the topics.</a:t>
            </a:r>
          </a:p>
          <a:p>
            <a:pPr marL="228600" indent="-228600">
              <a:buAutoNum type="arabicPeriod"/>
            </a:pPr>
            <a:r>
              <a:rPr lang="en-GB" baseline="0" dirty="0"/>
              <a:t>Act: Lisa prepared a number of reading tasks for students and planned out her time so that students completed their diaries in class. </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GB" baseline="0" dirty="0"/>
              <a:t>Observe: Students engaged in the reading and completed their reading diaries. She later decided to include a focus on structure to show students how reading could impact positively on their language ability.</a:t>
            </a:r>
          </a:p>
          <a:p>
            <a:pPr marL="228600" indent="-228600">
              <a:buAutoNum type="arabicPeriod"/>
            </a:pPr>
            <a:r>
              <a:rPr lang="en-GB" baseline="0" dirty="0"/>
              <a:t>Reflect: Lisa engaged in reflections with her colleagues every couple of weeks about how it was going to work towards deciding whether this was a successful intervention.</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3</a:t>
            </a:fld>
            <a:endParaRPr lang="en-GB" altLang="en-US"/>
          </a:p>
        </p:txBody>
      </p:sp>
    </p:spTree>
    <p:extLst>
      <p:ext uri="{BB962C8B-B14F-4D97-AF65-F5344CB8AC3E}">
        <p14:creationId xmlns:p14="http://schemas.microsoft.com/office/powerpoint/2010/main" val="395002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areas which I have found people have particular problems with. Explain that you will present some ideas for dealing with them more effectively.</a:t>
            </a:r>
          </a:p>
          <a:p>
            <a:endParaRPr lang="en-GB" baseline="0" dirty="0"/>
          </a:p>
          <a:p>
            <a:r>
              <a:rPr lang="en-GB" baseline="0" dirty="0"/>
              <a:t>Firstly, participants should do ACTIVITY 2 – where they have to think about the different types of reflection. AR should push you to reflect on a deeper level. This is why it </a:t>
            </a:r>
            <a:r>
              <a:rPr lang="en-GB" baseline="0"/>
              <a:t>is better to do it in groups.</a:t>
            </a:r>
            <a:endParaRPr lang="en-GB" baseline="0" dirty="0"/>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4</a:t>
            </a:fld>
            <a:endParaRPr lang="en-GB" altLang="en-US"/>
          </a:p>
        </p:txBody>
      </p:sp>
    </p:spTree>
    <p:extLst>
      <p:ext uri="{BB962C8B-B14F-4D97-AF65-F5344CB8AC3E}">
        <p14:creationId xmlns:p14="http://schemas.microsoft.com/office/powerpoint/2010/main" val="101417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questions are all</a:t>
            </a:r>
            <a:r>
              <a:rPr lang="en-GB" baseline="0" dirty="0"/>
              <a:t> flawed in some way. Discuss how they are flawed then check answers in Activity 3 on </a:t>
            </a:r>
            <a:r>
              <a:rPr lang="en-GB" baseline="0" dirty="0" err="1"/>
              <a:t>handout</a:t>
            </a:r>
            <a:r>
              <a:rPr lang="en-GB" baseline="0" dirty="0"/>
              <a:t>.</a:t>
            </a:r>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5</a:t>
            </a:fld>
            <a:endParaRPr lang="en-GB" altLang="en-US"/>
          </a:p>
        </p:txBody>
      </p:sp>
    </p:spTree>
    <p:extLst>
      <p:ext uri="{BB962C8B-B14F-4D97-AF65-F5344CB8AC3E}">
        <p14:creationId xmlns:p14="http://schemas.microsoft.com/office/powerpoint/2010/main" val="371529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It’s important</a:t>
            </a:r>
            <a:r>
              <a:rPr lang="en-GB" baseline="0" dirty="0"/>
              <a:t> to consult the literature to an extent in order that your question hasn’t already been answered.</a:t>
            </a:r>
            <a:endParaRPr lang="en-GB" dirty="0"/>
          </a:p>
          <a:p>
            <a:pPr marL="0" indent="0">
              <a:buNone/>
            </a:pPr>
            <a:r>
              <a:rPr lang="en-GB" dirty="0"/>
              <a:t>The</a:t>
            </a:r>
            <a:r>
              <a:rPr lang="en-GB" baseline="0" dirty="0"/>
              <a:t> ways in which you collect data must be carefully chosen in order to answer the question. Using observation, for example to investigate students’ listening strategies, would not be an appropriate technique.</a:t>
            </a:r>
            <a:endParaRPr lang="en-GB" dirty="0"/>
          </a:p>
          <a:p>
            <a:pPr marL="228600" indent="-228600">
              <a:buAutoNum type="arabicPeriod"/>
            </a:pPr>
            <a:r>
              <a:rPr lang="en-GB" dirty="0"/>
              <a:t>Explain</a:t>
            </a:r>
            <a:r>
              <a:rPr lang="en-GB" baseline="0" dirty="0"/>
              <a:t> that some AR involves an intervention, e.g. Lisa’s reading project, Your recording project</a:t>
            </a:r>
          </a:p>
          <a:p>
            <a:pPr marL="228600" indent="-228600">
              <a:buAutoNum type="arabicPeriod"/>
            </a:pPr>
            <a:r>
              <a:rPr lang="en-GB" baseline="0" dirty="0"/>
              <a:t>Others involve questionnaires/interviews.</a:t>
            </a:r>
            <a:endParaRPr lang="en-GB" dirty="0"/>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6</a:t>
            </a:fld>
            <a:endParaRPr lang="en-GB" altLang="en-US"/>
          </a:p>
        </p:txBody>
      </p:sp>
    </p:spTree>
    <p:extLst>
      <p:ext uri="{BB962C8B-B14F-4D97-AF65-F5344CB8AC3E}">
        <p14:creationId xmlns:p14="http://schemas.microsoft.com/office/powerpoint/2010/main" val="211871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a:t>
            </a:r>
            <a:r>
              <a:rPr lang="en-GB" baseline="0" dirty="0"/>
              <a:t> Action Research is set up at Somosaguas and what your role in it is.</a:t>
            </a:r>
          </a:p>
          <a:p>
            <a:pPr marL="171450" indent="-171450">
              <a:buFont typeface="Arial" panose="020B0604020202020204" pitchFamily="34" charset="0"/>
              <a:buChar char="•"/>
            </a:pPr>
            <a:r>
              <a:rPr lang="en-GB" baseline="0" dirty="0"/>
              <a:t>Time</a:t>
            </a:r>
          </a:p>
          <a:p>
            <a:pPr marL="171450" indent="-171450">
              <a:buFont typeface="Arial" panose="020B0604020202020204" pitchFamily="34" charset="0"/>
              <a:buChar char="•"/>
            </a:pPr>
            <a:r>
              <a:rPr lang="en-GB" baseline="0" dirty="0"/>
              <a:t>Session every fortnight</a:t>
            </a:r>
          </a:p>
          <a:p>
            <a:pPr marL="171450" indent="-171450">
              <a:buFont typeface="Arial" panose="020B0604020202020204" pitchFamily="34" charset="0"/>
              <a:buChar char="•"/>
            </a:pPr>
            <a:r>
              <a:rPr lang="en-GB" baseline="0" dirty="0"/>
              <a:t>Teachers asked to work in groups and investigate similar topics (reporting back)</a:t>
            </a:r>
          </a:p>
          <a:p>
            <a:pPr marL="171450" indent="-171450">
              <a:buFont typeface="Arial" panose="020B0604020202020204" pitchFamily="34" charset="0"/>
              <a:buChar char="•"/>
            </a:pPr>
            <a:r>
              <a:rPr lang="en-GB" baseline="0" dirty="0"/>
              <a:t>Lots of support at beginning to choose area, refine question (intervention?) and select data gathering techniques</a:t>
            </a:r>
          </a:p>
          <a:p>
            <a:pPr marL="171450" indent="-171450">
              <a:buFont typeface="Arial" panose="020B0604020202020204" pitchFamily="34" charset="0"/>
              <a:buChar char="•"/>
            </a:pPr>
            <a:r>
              <a:rPr lang="en-GB" baseline="0" dirty="0"/>
              <a:t>Ends – swap shops (and write ups). Some teachers use knowledge to turn into sessions.</a:t>
            </a:r>
          </a:p>
          <a:p>
            <a:endParaRPr lang="en-GB" baseline="0" dirty="0"/>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7</a:t>
            </a:fld>
            <a:endParaRPr lang="en-GB" altLang="en-US"/>
          </a:p>
        </p:txBody>
      </p:sp>
    </p:spTree>
    <p:extLst>
      <p:ext uri="{BB962C8B-B14F-4D97-AF65-F5344CB8AC3E}">
        <p14:creationId xmlns:p14="http://schemas.microsoft.com/office/powerpoint/2010/main" val="379650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Watch the clip and answer the questions.</a:t>
            </a:r>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8</a:t>
            </a:fld>
            <a:endParaRPr lang="en-GB" altLang="en-US"/>
          </a:p>
        </p:txBody>
      </p:sp>
    </p:spTree>
    <p:extLst>
      <p:ext uri="{BB962C8B-B14F-4D97-AF65-F5344CB8AC3E}">
        <p14:creationId xmlns:p14="http://schemas.microsoft.com/office/powerpoint/2010/main" val="58123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a:t>
            </a:r>
            <a:r>
              <a:rPr lang="en-GB" baseline="0" dirty="0"/>
              <a:t> out from Lisa’s comments that she had had 2 main problems in the previous year:</a:t>
            </a:r>
          </a:p>
          <a:p>
            <a:pPr marL="228600" indent="-228600">
              <a:buAutoNum type="arabicPeriod"/>
            </a:pPr>
            <a:r>
              <a:rPr lang="en-GB" baseline="0" dirty="0"/>
              <a:t>Not asking students about their interests.</a:t>
            </a:r>
          </a:p>
          <a:p>
            <a:pPr marL="228600" indent="-228600">
              <a:buAutoNum type="arabicPeriod"/>
            </a:pPr>
            <a:r>
              <a:rPr lang="en-GB" baseline="0" dirty="0"/>
              <a:t>Forming a vague question.</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AE46D410-336B-47AA-9881-375D9C5D61A2}" type="slidenum">
              <a:rPr lang="en-GB" altLang="en-US" smtClean="0"/>
              <a:pPr/>
              <a:t>9</a:t>
            </a:fld>
            <a:endParaRPr lang="en-GB" altLang="en-US"/>
          </a:p>
        </p:txBody>
      </p:sp>
    </p:spTree>
    <p:extLst>
      <p:ext uri="{BB962C8B-B14F-4D97-AF65-F5344CB8AC3E}">
        <p14:creationId xmlns:p14="http://schemas.microsoft.com/office/powerpoint/2010/main" val="2267271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6540" name="Picture 12" descr="PowerPoint templa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6532" name="Rectangle 4"/>
          <p:cNvSpPr>
            <a:spLocks noGrp="1" noChangeArrowheads="1"/>
          </p:cNvSpPr>
          <p:nvPr>
            <p:ph type="ctrTitle"/>
          </p:nvPr>
        </p:nvSpPr>
        <p:spPr>
          <a:xfrm>
            <a:off x="469900" y="1052513"/>
            <a:ext cx="5110163" cy="2016125"/>
          </a:xfrm>
        </p:spPr>
        <p:txBody>
          <a:bodyPr/>
          <a:lstStyle>
            <a:lvl1pPr>
              <a:lnSpc>
                <a:spcPts val="3800"/>
              </a:lnSpc>
              <a:defRPr sz="3800"/>
            </a:lvl1pPr>
          </a:lstStyle>
          <a:p>
            <a:pPr lvl="0"/>
            <a:r>
              <a:rPr lang="en-US" altLang="en-US" noProof="0"/>
              <a:t>Click to edit Master title style</a:t>
            </a:r>
            <a:endParaRPr lang="en-GB" altLang="en-US" noProof="0"/>
          </a:p>
        </p:txBody>
      </p:sp>
      <p:sp>
        <p:nvSpPr>
          <p:cNvPr id="406533" name="Rectangle 5"/>
          <p:cNvSpPr>
            <a:spLocks noGrp="1" noChangeArrowheads="1"/>
          </p:cNvSpPr>
          <p:nvPr>
            <p:ph type="subTitle" idx="1"/>
          </p:nvPr>
        </p:nvSpPr>
        <p:spPr>
          <a:xfrm>
            <a:off x="468313" y="3284538"/>
            <a:ext cx="4679950" cy="1368425"/>
          </a:xfrm>
        </p:spPr>
        <p:txBody>
          <a:bodyPr/>
          <a:lstStyle>
            <a:lvl1pPr>
              <a:spcAft>
                <a:spcPct val="0"/>
              </a:spcAft>
              <a:defRPr b="1"/>
            </a:lvl1pPr>
          </a:lstStyle>
          <a:p>
            <a:pPr lvl="0"/>
            <a:r>
              <a:rPr lang="en-US" altLang="en-US" noProof="0"/>
              <a:t>Click to edit Master subtitle style</a:t>
            </a:r>
            <a:endParaRPr lang="en-GB" altLang="en-US" noProof="0"/>
          </a:p>
        </p:txBody>
      </p:sp>
      <p:sp>
        <p:nvSpPr>
          <p:cNvPr id="406534" name="Rectangle 6"/>
          <p:cNvSpPr>
            <a:spLocks noGrp="1" noChangeArrowheads="1"/>
          </p:cNvSpPr>
          <p:nvPr>
            <p:ph type="dt" sz="half" idx="2"/>
          </p:nvPr>
        </p:nvSpPr>
        <p:spPr>
          <a:xfrm>
            <a:off x="6656388" y="6538913"/>
            <a:ext cx="1485900" cy="252412"/>
          </a:xfrm>
        </p:spPr>
        <p:txBody>
          <a:bodyPr/>
          <a:lstStyle>
            <a:lvl1pPr>
              <a:defRPr/>
            </a:lvl1pPr>
          </a:lstStyle>
          <a:p>
            <a:fld id="{A97E8929-E411-4C8A-BAF0-69700C251B98}" type="datetime1">
              <a:rPr lang="en-GB" altLang="en-US"/>
              <a:pPr/>
              <a:t>08/04/2019</a:t>
            </a:fld>
            <a:endParaRPr lang="en-GB" altLang="en-US"/>
          </a:p>
        </p:txBody>
      </p:sp>
      <p:sp>
        <p:nvSpPr>
          <p:cNvPr id="406535" name="Rectangle 7"/>
          <p:cNvSpPr>
            <a:spLocks noGrp="1" noChangeArrowheads="1"/>
          </p:cNvSpPr>
          <p:nvPr>
            <p:ph type="ftr" sz="quarter" idx="3"/>
          </p:nvPr>
        </p:nvSpPr>
        <p:spPr/>
        <p:txBody>
          <a:bodyPr/>
          <a:lstStyle>
            <a:lvl1pPr>
              <a:defRPr/>
            </a:lvl1pPr>
          </a:lstStyle>
          <a:p>
            <a:r>
              <a:rPr lang="en-GB" altLang="en-US"/>
              <a:t>www.britishcouncil.org</a:t>
            </a:r>
          </a:p>
        </p:txBody>
      </p:sp>
      <p:sp>
        <p:nvSpPr>
          <p:cNvPr id="406536" name="Rectangle 8"/>
          <p:cNvSpPr>
            <a:spLocks noGrp="1" noChangeArrowheads="1"/>
          </p:cNvSpPr>
          <p:nvPr>
            <p:ph type="sldNum" sz="quarter" idx="4"/>
          </p:nvPr>
        </p:nvSpPr>
        <p:spPr/>
        <p:txBody>
          <a:bodyPr/>
          <a:lstStyle>
            <a:lvl1pPr>
              <a:defRPr/>
            </a:lvl1pPr>
          </a:lstStyle>
          <a:p>
            <a:fld id="{8F519B4A-83F9-41DC-A5B0-F46C65497CA0}" type="slidenum">
              <a:rPr lang="en-GB" altLang="en-US"/>
              <a:pPr/>
              <a:t>‹#›</a:t>
            </a:fld>
            <a:endParaRPr lang="en-GB" altLang="en-US"/>
          </a:p>
        </p:txBody>
      </p:sp>
      <p:pic>
        <p:nvPicPr>
          <p:cNvPr id="406542" name="Picture 14" descr="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66725"/>
            <a:ext cx="1357312" cy="39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F5C00A10-BFCC-4272-A5AD-CECBDBB6DD37}"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F4186F8B-1BEC-4A93-8E75-355CC3F44480}" type="slidenum">
              <a:rPr lang="en-GB" altLang="en-US"/>
              <a:pPr/>
              <a:t>‹#›</a:t>
            </a:fld>
            <a:endParaRPr lang="en-GB" altLang="en-US"/>
          </a:p>
        </p:txBody>
      </p:sp>
    </p:spTree>
    <p:extLst>
      <p:ext uri="{BB962C8B-B14F-4D97-AF65-F5344CB8AC3E}">
        <p14:creationId xmlns:p14="http://schemas.microsoft.com/office/powerpoint/2010/main" val="146135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0AAADAF2-723B-406B-A78E-5A526E9945CB}"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56BDF2F4-8E13-4652-BCAB-FB8FF411CE27}" type="slidenum">
              <a:rPr lang="en-GB" altLang="en-US"/>
              <a:pPr/>
              <a:t>‹#›</a:t>
            </a:fld>
            <a:endParaRPr lang="en-GB" altLang="en-US"/>
          </a:p>
        </p:txBody>
      </p:sp>
    </p:spTree>
    <p:extLst>
      <p:ext uri="{BB962C8B-B14F-4D97-AF65-F5344CB8AC3E}">
        <p14:creationId xmlns:p14="http://schemas.microsoft.com/office/powerpoint/2010/main" val="2897505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3865" name="Picture 9" descr="PowerPoint templa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33866" name="Picture 10" descr="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66725"/>
            <a:ext cx="1357312" cy="393700"/>
          </a:xfrm>
          <a:prstGeom prst="rect">
            <a:avLst/>
          </a:prstGeom>
          <a:noFill/>
          <a:extLst>
            <a:ext uri="{909E8E84-426E-40DD-AFC4-6F175D3DCCD1}">
              <a14:hiddenFill xmlns:a14="http://schemas.microsoft.com/office/drawing/2010/main">
                <a:solidFill>
                  <a:srgbClr val="FFFFFF"/>
                </a:solidFill>
              </a14:hiddenFill>
            </a:ext>
          </a:extLst>
        </p:spPr>
      </p:pic>
      <p:sp>
        <p:nvSpPr>
          <p:cNvPr id="633859" name="Rectangle 3"/>
          <p:cNvSpPr>
            <a:spLocks noGrp="1" noChangeArrowheads="1"/>
          </p:cNvSpPr>
          <p:nvPr>
            <p:ph type="ctrTitle"/>
          </p:nvPr>
        </p:nvSpPr>
        <p:spPr>
          <a:xfrm>
            <a:off x="469900" y="1052513"/>
            <a:ext cx="5110163" cy="2016125"/>
          </a:xfrm>
        </p:spPr>
        <p:txBody>
          <a:bodyPr/>
          <a:lstStyle>
            <a:lvl1pPr>
              <a:lnSpc>
                <a:spcPts val="3800"/>
              </a:lnSpc>
              <a:defRPr sz="3800"/>
            </a:lvl1pPr>
          </a:lstStyle>
          <a:p>
            <a:pPr lvl="0"/>
            <a:r>
              <a:rPr lang="en-GB" altLang="en-US" noProof="0"/>
              <a:t>Click to edit Master title style</a:t>
            </a:r>
          </a:p>
        </p:txBody>
      </p:sp>
      <p:sp>
        <p:nvSpPr>
          <p:cNvPr id="633860" name="Rectangle 4"/>
          <p:cNvSpPr>
            <a:spLocks noGrp="1" noChangeArrowheads="1"/>
          </p:cNvSpPr>
          <p:nvPr>
            <p:ph type="subTitle" idx="1"/>
          </p:nvPr>
        </p:nvSpPr>
        <p:spPr>
          <a:xfrm>
            <a:off x="468313" y="3284538"/>
            <a:ext cx="4679950" cy="1368425"/>
          </a:xfrm>
        </p:spPr>
        <p:txBody>
          <a:bodyPr/>
          <a:lstStyle>
            <a:lvl1pPr>
              <a:spcAft>
                <a:spcPct val="0"/>
              </a:spcAft>
              <a:defRPr b="1"/>
            </a:lvl1pPr>
          </a:lstStyle>
          <a:p>
            <a:pPr lvl="0"/>
            <a:r>
              <a:rPr lang="en-GB" altLang="en-US" noProof="0"/>
              <a:t>Click to edit Master subtitle style</a:t>
            </a:r>
          </a:p>
        </p:txBody>
      </p:sp>
      <p:sp>
        <p:nvSpPr>
          <p:cNvPr id="633861" name="Rectangle 5"/>
          <p:cNvSpPr>
            <a:spLocks noGrp="1" noChangeArrowheads="1"/>
          </p:cNvSpPr>
          <p:nvPr>
            <p:ph type="dt" sz="half" idx="2"/>
          </p:nvPr>
        </p:nvSpPr>
        <p:spPr bwMode="auto">
          <a:xfrm>
            <a:off x="6656388" y="6538913"/>
            <a:ext cx="1485900" cy="252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DD3D0ED9-6DFB-45AE-BC26-962A2AD6865E}" type="datetime1">
              <a:rPr lang="en-GB" altLang="en-US"/>
              <a:pPr/>
              <a:t>08/04/2019</a:t>
            </a:fld>
            <a:endParaRPr lang="en-GB" altLang="en-US"/>
          </a:p>
        </p:txBody>
      </p:sp>
      <p:sp>
        <p:nvSpPr>
          <p:cNvPr id="633862" name="Rectangle 6"/>
          <p:cNvSpPr>
            <a:spLocks noGrp="1" noChangeArrowheads="1"/>
          </p:cNvSpPr>
          <p:nvPr>
            <p:ph type="ftr" sz="quarter" idx="3"/>
          </p:nvPr>
        </p:nvSpPr>
        <p:spPr bwMode="auto">
          <a:xfrm>
            <a:off x="468313" y="6538913"/>
            <a:ext cx="5973762" cy="252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r>
              <a:rPr lang="en-GB" altLang="en-US"/>
              <a:t>www.britishcouncil.org</a:t>
            </a:r>
          </a:p>
        </p:txBody>
      </p:sp>
      <p:sp>
        <p:nvSpPr>
          <p:cNvPr id="633863" name="Rectangle 7"/>
          <p:cNvSpPr>
            <a:spLocks noGrp="1" noChangeArrowheads="1"/>
          </p:cNvSpPr>
          <p:nvPr>
            <p:ph type="sldNum" sz="quarter" idx="4"/>
          </p:nvPr>
        </p:nvSpPr>
        <p:spPr bwMode="auto">
          <a:xfrm>
            <a:off x="8243888" y="6538913"/>
            <a:ext cx="442912" cy="252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53B2CBC0-AC52-4EF1-802B-D2123BA286EF}" type="slidenum">
              <a:rPr lang="en-GB" altLang="en-US"/>
              <a:pPr/>
              <a:t>‹#›</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182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8593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858838"/>
            <a:ext cx="4038600" cy="566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858838"/>
            <a:ext cx="4038600" cy="566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5991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0156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2218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18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363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7318AD1C-4A9C-4BEA-956F-26BACA78968A}"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0187C571-AF9B-44BA-BE4E-63C1C54F34E2}" type="slidenum">
              <a:rPr lang="en-GB" altLang="en-US"/>
              <a:pPr/>
              <a:t>‹#›</a:t>
            </a:fld>
            <a:endParaRPr lang="en-GB" altLang="en-US"/>
          </a:p>
        </p:txBody>
      </p:sp>
    </p:spTree>
    <p:extLst>
      <p:ext uri="{BB962C8B-B14F-4D97-AF65-F5344CB8AC3E}">
        <p14:creationId xmlns:p14="http://schemas.microsoft.com/office/powerpoint/2010/main" val="2009740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42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5476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499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6249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1830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29419" name="Picture 11" descr="PowerPoint templa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29420" name="Picture 12" descr="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66725"/>
            <a:ext cx="1357312" cy="393700"/>
          </a:xfrm>
          <a:prstGeom prst="rect">
            <a:avLst/>
          </a:prstGeom>
          <a:noFill/>
          <a:extLst>
            <a:ext uri="{909E8E84-426E-40DD-AFC4-6F175D3DCCD1}">
              <a14:hiddenFill xmlns:a14="http://schemas.microsoft.com/office/drawing/2010/main">
                <a:solidFill>
                  <a:srgbClr val="FFFFFF"/>
                </a:solidFill>
              </a14:hiddenFill>
            </a:ext>
          </a:extLst>
        </p:spPr>
      </p:pic>
      <p:sp>
        <p:nvSpPr>
          <p:cNvPr id="529411" name="Rectangle 3"/>
          <p:cNvSpPr>
            <a:spLocks noGrp="1" noChangeArrowheads="1"/>
          </p:cNvSpPr>
          <p:nvPr>
            <p:ph type="ctrTitle"/>
          </p:nvPr>
        </p:nvSpPr>
        <p:spPr>
          <a:xfrm>
            <a:off x="469900" y="1052513"/>
            <a:ext cx="5110163" cy="2016125"/>
          </a:xfrm>
        </p:spPr>
        <p:txBody>
          <a:bodyPr/>
          <a:lstStyle>
            <a:lvl1pPr>
              <a:lnSpc>
                <a:spcPts val="3800"/>
              </a:lnSpc>
              <a:defRPr sz="3800"/>
            </a:lvl1pPr>
          </a:lstStyle>
          <a:p>
            <a:pPr lvl="0"/>
            <a:r>
              <a:rPr lang="en-GB" altLang="en-US" noProof="0"/>
              <a:t>Click to edit Master title style</a:t>
            </a:r>
          </a:p>
        </p:txBody>
      </p:sp>
      <p:sp>
        <p:nvSpPr>
          <p:cNvPr id="529412" name="Rectangle 4"/>
          <p:cNvSpPr>
            <a:spLocks noGrp="1" noChangeArrowheads="1"/>
          </p:cNvSpPr>
          <p:nvPr>
            <p:ph type="subTitle" idx="1"/>
          </p:nvPr>
        </p:nvSpPr>
        <p:spPr>
          <a:xfrm>
            <a:off x="468313" y="3284538"/>
            <a:ext cx="4679950" cy="1368425"/>
          </a:xfrm>
        </p:spPr>
        <p:txBody>
          <a:bodyPr/>
          <a:lstStyle>
            <a:lvl1pPr>
              <a:spcAft>
                <a:spcPct val="0"/>
              </a:spcAft>
              <a:defRPr b="1"/>
            </a:lvl1pPr>
          </a:lstStyle>
          <a:p>
            <a:pPr lvl="0"/>
            <a:r>
              <a:rPr lang="en-GB" altLang="en-US" noProof="0"/>
              <a:t>Click to edit Master subtitle style</a:t>
            </a:r>
          </a:p>
        </p:txBody>
      </p:sp>
      <p:sp>
        <p:nvSpPr>
          <p:cNvPr id="529413" name="Rectangle 5"/>
          <p:cNvSpPr>
            <a:spLocks noGrp="1" noChangeArrowheads="1"/>
          </p:cNvSpPr>
          <p:nvPr>
            <p:ph type="dt" sz="half" idx="2"/>
          </p:nvPr>
        </p:nvSpPr>
        <p:spPr>
          <a:xfrm>
            <a:off x="6656388" y="6538913"/>
            <a:ext cx="1485900" cy="252412"/>
          </a:xfrm>
        </p:spPr>
        <p:txBody>
          <a:bodyPr/>
          <a:lstStyle>
            <a:lvl1pPr>
              <a:defRPr/>
            </a:lvl1pPr>
          </a:lstStyle>
          <a:p>
            <a:fld id="{2F9A1DF9-579A-473E-99F3-EB88AF217248}" type="datetime1">
              <a:rPr lang="en-GB" altLang="en-US"/>
              <a:pPr/>
              <a:t>08/04/2019</a:t>
            </a:fld>
            <a:endParaRPr lang="en-GB" altLang="en-US"/>
          </a:p>
        </p:txBody>
      </p:sp>
      <p:sp>
        <p:nvSpPr>
          <p:cNvPr id="529414" name="Rectangle 6"/>
          <p:cNvSpPr>
            <a:spLocks noGrp="1" noChangeArrowheads="1"/>
          </p:cNvSpPr>
          <p:nvPr>
            <p:ph type="ftr" sz="quarter" idx="3"/>
          </p:nvPr>
        </p:nvSpPr>
        <p:spPr/>
        <p:txBody>
          <a:bodyPr/>
          <a:lstStyle>
            <a:lvl1pPr>
              <a:defRPr/>
            </a:lvl1pPr>
          </a:lstStyle>
          <a:p>
            <a:r>
              <a:rPr lang="en-GB" altLang="en-US"/>
              <a:t>www.britishcouncil.org</a:t>
            </a:r>
          </a:p>
        </p:txBody>
      </p:sp>
      <p:sp>
        <p:nvSpPr>
          <p:cNvPr id="529415" name="Rectangle 7"/>
          <p:cNvSpPr>
            <a:spLocks noGrp="1" noChangeArrowheads="1"/>
          </p:cNvSpPr>
          <p:nvPr>
            <p:ph type="sldNum" sz="quarter" idx="4"/>
          </p:nvPr>
        </p:nvSpPr>
        <p:spPr/>
        <p:txBody>
          <a:bodyPr/>
          <a:lstStyle>
            <a:lvl1pPr>
              <a:defRPr/>
            </a:lvl1pPr>
          </a:lstStyle>
          <a:p>
            <a:fld id="{0F4F4495-A123-43F1-97DA-D70AAA99CCE2}" type="slidenum">
              <a:rPr lang="en-GB" altLang="en-US"/>
              <a:pPr/>
              <a:t>‹#›</a:t>
            </a:fld>
            <a:endParaRPr lang="en-GB"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1EB30828-6231-4C3A-A7A5-4BA3807EC3B7}"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9057E8EA-685D-437E-9AD2-C9D352E3D19D}" type="slidenum">
              <a:rPr lang="en-GB" altLang="en-US"/>
              <a:pPr/>
              <a:t>‹#›</a:t>
            </a:fld>
            <a:endParaRPr lang="en-GB" altLang="en-US"/>
          </a:p>
        </p:txBody>
      </p:sp>
    </p:spTree>
    <p:extLst>
      <p:ext uri="{BB962C8B-B14F-4D97-AF65-F5344CB8AC3E}">
        <p14:creationId xmlns:p14="http://schemas.microsoft.com/office/powerpoint/2010/main" val="3712744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33C84C3-52EE-4770-BFE7-41C6792ECB9E}"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94545BA3-48A5-47ED-9169-09790E5D89B0}" type="slidenum">
              <a:rPr lang="en-GB" altLang="en-US"/>
              <a:pPr/>
              <a:t>‹#›</a:t>
            </a:fld>
            <a:endParaRPr lang="en-GB" altLang="en-US"/>
          </a:p>
        </p:txBody>
      </p:sp>
    </p:spTree>
    <p:extLst>
      <p:ext uri="{BB962C8B-B14F-4D97-AF65-F5344CB8AC3E}">
        <p14:creationId xmlns:p14="http://schemas.microsoft.com/office/powerpoint/2010/main" val="3186527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858838"/>
            <a:ext cx="4038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858838"/>
            <a:ext cx="4038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CA4A12A7-0006-4F5E-8BE3-F2282B409C25}" type="datetime1">
              <a:rPr lang="en-GB" altLang="en-US"/>
              <a:pPr/>
              <a:t>08/04/2019</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www.britishcouncil.org</a:t>
            </a:r>
          </a:p>
        </p:txBody>
      </p:sp>
      <p:sp>
        <p:nvSpPr>
          <p:cNvPr id="7" name="Slide Number Placeholder 6"/>
          <p:cNvSpPr>
            <a:spLocks noGrp="1"/>
          </p:cNvSpPr>
          <p:nvPr>
            <p:ph type="sldNum" sz="quarter" idx="12"/>
          </p:nvPr>
        </p:nvSpPr>
        <p:spPr/>
        <p:txBody>
          <a:bodyPr/>
          <a:lstStyle>
            <a:lvl1pPr>
              <a:defRPr/>
            </a:lvl1pPr>
          </a:lstStyle>
          <a:p>
            <a:fld id="{926BF0E2-6797-4EFB-9D8E-8FD7D7CFE371}" type="slidenum">
              <a:rPr lang="en-GB" altLang="en-US"/>
              <a:pPr/>
              <a:t>‹#›</a:t>
            </a:fld>
            <a:endParaRPr lang="en-GB" altLang="en-US"/>
          </a:p>
        </p:txBody>
      </p:sp>
    </p:spTree>
    <p:extLst>
      <p:ext uri="{BB962C8B-B14F-4D97-AF65-F5344CB8AC3E}">
        <p14:creationId xmlns:p14="http://schemas.microsoft.com/office/powerpoint/2010/main" val="2530182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74455ED6-3A75-469C-B6BE-77E1BE24CC8D}" type="datetime1">
              <a:rPr lang="en-GB" altLang="en-US"/>
              <a:pPr/>
              <a:t>08/04/2019</a:t>
            </a:fld>
            <a:endParaRPr lang="en-GB" altLang="en-US"/>
          </a:p>
        </p:txBody>
      </p:sp>
      <p:sp>
        <p:nvSpPr>
          <p:cNvPr id="8" name="Footer Placeholder 7"/>
          <p:cNvSpPr>
            <a:spLocks noGrp="1"/>
          </p:cNvSpPr>
          <p:nvPr>
            <p:ph type="ftr" sz="quarter" idx="11"/>
          </p:nvPr>
        </p:nvSpPr>
        <p:spPr/>
        <p:txBody>
          <a:bodyPr/>
          <a:lstStyle>
            <a:lvl1pPr>
              <a:defRPr/>
            </a:lvl1pPr>
          </a:lstStyle>
          <a:p>
            <a:r>
              <a:rPr lang="en-GB" altLang="en-US"/>
              <a:t>www.britishcouncil.org</a:t>
            </a:r>
          </a:p>
        </p:txBody>
      </p:sp>
      <p:sp>
        <p:nvSpPr>
          <p:cNvPr id="9" name="Slide Number Placeholder 8"/>
          <p:cNvSpPr>
            <a:spLocks noGrp="1"/>
          </p:cNvSpPr>
          <p:nvPr>
            <p:ph type="sldNum" sz="quarter" idx="12"/>
          </p:nvPr>
        </p:nvSpPr>
        <p:spPr/>
        <p:txBody>
          <a:bodyPr/>
          <a:lstStyle>
            <a:lvl1pPr>
              <a:defRPr/>
            </a:lvl1pPr>
          </a:lstStyle>
          <a:p>
            <a:fld id="{72355BDC-5FB0-43D7-B054-77D5DC9DDF2E}" type="slidenum">
              <a:rPr lang="en-GB" altLang="en-US"/>
              <a:pPr/>
              <a:t>‹#›</a:t>
            </a:fld>
            <a:endParaRPr lang="en-GB" altLang="en-US"/>
          </a:p>
        </p:txBody>
      </p:sp>
    </p:spTree>
    <p:extLst>
      <p:ext uri="{BB962C8B-B14F-4D97-AF65-F5344CB8AC3E}">
        <p14:creationId xmlns:p14="http://schemas.microsoft.com/office/powerpoint/2010/main" val="2988292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8F9BD4D6-4120-4F47-9D53-C7CE52528212}" type="datetime1">
              <a:rPr lang="en-GB" altLang="en-US"/>
              <a:pPr/>
              <a:t>08/04/2019</a:t>
            </a:fld>
            <a:endParaRPr lang="en-GB" altLang="en-US"/>
          </a:p>
        </p:txBody>
      </p:sp>
      <p:sp>
        <p:nvSpPr>
          <p:cNvPr id="4" name="Footer Placeholder 3"/>
          <p:cNvSpPr>
            <a:spLocks noGrp="1"/>
          </p:cNvSpPr>
          <p:nvPr>
            <p:ph type="ftr" sz="quarter" idx="11"/>
          </p:nvPr>
        </p:nvSpPr>
        <p:spPr/>
        <p:txBody>
          <a:bodyPr/>
          <a:lstStyle>
            <a:lvl1pPr>
              <a:defRPr/>
            </a:lvl1pPr>
          </a:lstStyle>
          <a:p>
            <a:r>
              <a:rPr lang="en-GB" altLang="en-US"/>
              <a:t>www.britishcouncil.org</a:t>
            </a:r>
          </a:p>
        </p:txBody>
      </p:sp>
      <p:sp>
        <p:nvSpPr>
          <p:cNvPr id="5" name="Slide Number Placeholder 4"/>
          <p:cNvSpPr>
            <a:spLocks noGrp="1"/>
          </p:cNvSpPr>
          <p:nvPr>
            <p:ph type="sldNum" sz="quarter" idx="12"/>
          </p:nvPr>
        </p:nvSpPr>
        <p:spPr/>
        <p:txBody>
          <a:bodyPr/>
          <a:lstStyle>
            <a:lvl1pPr>
              <a:defRPr/>
            </a:lvl1pPr>
          </a:lstStyle>
          <a:p>
            <a:fld id="{48DBE91A-962E-474D-8C7F-7B2D53013F51}" type="slidenum">
              <a:rPr lang="en-GB" altLang="en-US"/>
              <a:pPr/>
              <a:t>‹#›</a:t>
            </a:fld>
            <a:endParaRPr lang="en-GB" altLang="en-US"/>
          </a:p>
        </p:txBody>
      </p:sp>
    </p:spTree>
    <p:extLst>
      <p:ext uri="{BB962C8B-B14F-4D97-AF65-F5344CB8AC3E}">
        <p14:creationId xmlns:p14="http://schemas.microsoft.com/office/powerpoint/2010/main" val="466651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7B7F0E8-264C-4791-8C31-2B6EE93F9950}" type="datetime1">
              <a:rPr lang="en-GB" altLang="en-US"/>
              <a:pPr/>
              <a:t>08/04/2019</a:t>
            </a:fld>
            <a:endParaRPr lang="en-GB" altLang="en-US"/>
          </a:p>
        </p:txBody>
      </p:sp>
      <p:sp>
        <p:nvSpPr>
          <p:cNvPr id="3" name="Footer Placeholder 2"/>
          <p:cNvSpPr>
            <a:spLocks noGrp="1"/>
          </p:cNvSpPr>
          <p:nvPr>
            <p:ph type="ftr" sz="quarter" idx="11"/>
          </p:nvPr>
        </p:nvSpPr>
        <p:spPr/>
        <p:txBody>
          <a:bodyPr/>
          <a:lstStyle>
            <a:lvl1pPr>
              <a:defRPr/>
            </a:lvl1pPr>
          </a:lstStyle>
          <a:p>
            <a:r>
              <a:rPr lang="en-GB" altLang="en-US"/>
              <a:t>www.britishcouncil.org</a:t>
            </a:r>
          </a:p>
        </p:txBody>
      </p:sp>
      <p:sp>
        <p:nvSpPr>
          <p:cNvPr id="4" name="Slide Number Placeholder 3"/>
          <p:cNvSpPr>
            <a:spLocks noGrp="1"/>
          </p:cNvSpPr>
          <p:nvPr>
            <p:ph type="sldNum" sz="quarter" idx="12"/>
          </p:nvPr>
        </p:nvSpPr>
        <p:spPr/>
        <p:txBody>
          <a:bodyPr/>
          <a:lstStyle>
            <a:lvl1pPr>
              <a:defRPr/>
            </a:lvl1pPr>
          </a:lstStyle>
          <a:p>
            <a:fld id="{7028F08C-409A-44EC-85A2-CFF3B4760B95}" type="slidenum">
              <a:rPr lang="en-GB" altLang="en-US"/>
              <a:pPr/>
              <a:t>‹#›</a:t>
            </a:fld>
            <a:endParaRPr lang="en-GB" altLang="en-US"/>
          </a:p>
        </p:txBody>
      </p:sp>
    </p:spTree>
    <p:extLst>
      <p:ext uri="{BB962C8B-B14F-4D97-AF65-F5344CB8AC3E}">
        <p14:creationId xmlns:p14="http://schemas.microsoft.com/office/powerpoint/2010/main" val="423775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4FB5CB3-C1B8-4ECD-BBF7-AD12869CC113}"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D3C622A9-7121-4463-B454-2E27BE337A30}" type="slidenum">
              <a:rPr lang="en-GB" altLang="en-US"/>
              <a:pPr/>
              <a:t>‹#›</a:t>
            </a:fld>
            <a:endParaRPr lang="en-GB" altLang="en-US"/>
          </a:p>
        </p:txBody>
      </p:sp>
    </p:spTree>
    <p:extLst>
      <p:ext uri="{BB962C8B-B14F-4D97-AF65-F5344CB8AC3E}">
        <p14:creationId xmlns:p14="http://schemas.microsoft.com/office/powerpoint/2010/main" val="145337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63DC080-A02C-49B4-93A2-5DAB098086FB}" type="datetime1">
              <a:rPr lang="en-GB" altLang="en-US"/>
              <a:pPr/>
              <a:t>08/04/2019</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www.britishcouncil.org</a:t>
            </a:r>
          </a:p>
        </p:txBody>
      </p:sp>
      <p:sp>
        <p:nvSpPr>
          <p:cNvPr id="7" name="Slide Number Placeholder 6"/>
          <p:cNvSpPr>
            <a:spLocks noGrp="1"/>
          </p:cNvSpPr>
          <p:nvPr>
            <p:ph type="sldNum" sz="quarter" idx="12"/>
          </p:nvPr>
        </p:nvSpPr>
        <p:spPr/>
        <p:txBody>
          <a:bodyPr/>
          <a:lstStyle>
            <a:lvl1pPr>
              <a:defRPr/>
            </a:lvl1pPr>
          </a:lstStyle>
          <a:p>
            <a:fld id="{5874F94F-C56B-41AB-88A1-66FD4DDF5192}" type="slidenum">
              <a:rPr lang="en-GB" altLang="en-US"/>
              <a:pPr/>
              <a:t>‹#›</a:t>
            </a:fld>
            <a:endParaRPr lang="en-GB" altLang="en-US"/>
          </a:p>
        </p:txBody>
      </p:sp>
    </p:spTree>
    <p:extLst>
      <p:ext uri="{BB962C8B-B14F-4D97-AF65-F5344CB8AC3E}">
        <p14:creationId xmlns:p14="http://schemas.microsoft.com/office/powerpoint/2010/main" val="3927859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F731EE5-9356-4D98-B26D-25D1F54FC297}" type="datetime1">
              <a:rPr lang="en-GB" altLang="en-US"/>
              <a:pPr/>
              <a:t>08/04/2019</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www.britishcouncil.org</a:t>
            </a:r>
          </a:p>
        </p:txBody>
      </p:sp>
      <p:sp>
        <p:nvSpPr>
          <p:cNvPr id="7" name="Slide Number Placeholder 6"/>
          <p:cNvSpPr>
            <a:spLocks noGrp="1"/>
          </p:cNvSpPr>
          <p:nvPr>
            <p:ph type="sldNum" sz="quarter" idx="12"/>
          </p:nvPr>
        </p:nvSpPr>
        <p:spPr/>
        <p:txBody>
          <a:bodyPr/>
          <a:lstStyle>
            <a:lvl1pPr>
              <a:defRPr/>
            </a:lvl1pPr>
          </a:lstStyle>
          <a:p>
            <a:fld id="{8A552F12-AF8C-4BD7-87E3-B246187D003C}" type="slidenum">
              <a:rPr lang="en-GB" altLang="en-US"/>
              <a:pPr/>
              <a:t>‹#›</a:t>
            </a:fld>
            <a:endParaRPr lang="en-GB" altLang="en-US"/>
          </a:p>
        </p:txBody>
      </p:sp>
    </p:spTree>
    <p:extLst>
      <p:ext uri="{BB962C8B-B14F-4D97-AF65-F5344CB8AC3E}">
        <p14:creationId xmlns:p14="http://schemas.microsoft.com/office/powerpoint/2010/main" val="2215399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1A4EF408-FEA5-4266-AA89-8747ED655524}"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B005FF03-9785-4A5F-AD61-85426583AD21}" type="slidenum">
              <a:rPr lang="en-GB" altLang="en-US"/>
              <a:pPr/>
              <a:t>‹#›</a:t>
            </a:fld>
            <a:endParaRPr lang="en-GB" altLang="en-US"/>
          </a:p>
        </p:txBody>
      </p:sp>
    </p:spTree>
    <p:extLst>
      <p:ext uri="{BB962C8B-B14F-4D97-AF65-F5344CB8AC3E}">
        <p14:creationId xmlns:p14="http://schemas.microsoft.com/office/powerpoint/2010/main" val="359756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4D08866D-E73A-4E8B-838E-B21AFDE72EAB}"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DF6BF939-4E27-4575-B49B-F7EE14CD41E8}" type="slidenum">
              <a:rPr lang="en-GB" altLang="en-US"/>
              <a:pPr/>
              <a:t>‹#›</a:t>
            </a:fld>
            <a:endParaRPr lang="en-GB" altLang="en-US"/>
          </a:p>
        </p:txBody>
      </p:sp>
    </p:spTree>
    <p:extLst>
      <p:ext uri="{BB962C8B-B14F-4D97-AF65-F5344CB8AC3E}">
        <p14:creationId xmlns:p14="http://schemas.microsoft.com/office/powerpoint/2010/main" val="619593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95979" name="Picture 11" descr="PowerPoint templa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95980" name="Picture 12" descr="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66725"/>
            <a:ext cx="1357312" cy="393700"/>
          </a:xfrm>
          <a:prstGeom prst="rect">
            <a:avLst/>
          </a:prstGeom>
          <a:noFill/>
          <a:extLst>
            <a:ext uri="{909E8E84-426E-40DD-AFC4-6F175D3DCCD1}">
              <a14:hiddenFill xmlns:a14="http://schemas.microsoft.com/office/drawing/2010/main">
                <a:solidFill>
                  <a:srgbClr val="FFFFFF"/>
                </a:solidFill>
              </a14:hiddenFill>
            </a:ext>
          </a:extLst>
        </p:spPr>
      </p:pic>
      <p:sp>
        <p:nvSpPr>
          <p:cNvPr id="595971" name="Rectangle 3"/>
          <p:cNvSpPr>
            <a:spLocks noGrp="1" noChangeArrowheads="1"/>
          </p:cNvSpPr>
          <p:nvPr>
            <p:ph type="ctrTitle"/>
          </p:nvPr>
        </p:nvSpPr>
        <p:spPr>
          <a:xfrm>
            <a:off x="469900" y="1052513"/>
            <a:ext cx="5110163" cy="2016125"/>
          </a:xfrm>
        </p:spPr>
        <p:txBody>
          <a:bodyPr/>
          <a:lstStyle>
            <a:lvl1pPr>
              <a:lnSpc>
                <a:spcPts val="3800"/>
              </a:lnSpc>
              <a:defRPr sz="3800"/>
            </a:lvl1pPr>
          </a:lstStyle>
          <a:p>
            <a:pPr lvl="0"/>
            <a:r>
              <a:rPr lang="en-GB" altLang="en-US" noProof="0"/>
              <a:t>Click to edit Master title style</a:t>
            </a:r>
          </a:p>
        </p:txBody>
      </p:sp>
      <p:sp>
        <p:nvSpPr>
          <p:cNvPr id="595972" name="Rectangle 4"/>
          <p:cNvSpPr>
            <a:spLocks noGrp="1" noChangeArrowheads="1"/>
          </p:cNvSpPr>
          <p:nvPr>
            <p:ph type="subTitle" idx="1"/>
          </p:nvPr>
        </p:nvSpPr>
        <p:spPr>
          <a:xfrm>
            <a:off x="468313" y="3284538"/>
            <a:ext cx="4679950" cy="1368425"/>
          </a:xfrm>
        </p:spPr>
        <p:txBody>
          <a:bodyPr/>
          <a:lstStyle>
            <a:lvl1pPr>
              <a:spcAft>
                <a:spcPct val="0"/>
              </a:spcAft>
              <a:defRPr b="1"/>
            </a:lvl1pPr>
          </a:lstStyle>
          <a:p>
            <a:pPr lvl="0"/>
            <a:r>
              <a:rPr lang="en-GB" altLang="en-US" noProof="0"/>
              <a:t>Click to edit Master subtitle style</a:t>
            </a:r>
          </a:p>
        </p:txBody>
      </p:sp>
      <p:sp>
        <p:nvSpPr>
          <p:cNvPr id="595973" name="Rectangle 5"/>
          <p:cNvSpPr>
            <a:spLocks noGrp="1" noChangeArrowheads="1"/>
          </p:cNvSpPr>
          <p:nvPr>
            <p:ph type="dt" sz="half" idx="2"/>
          </p:nvPr>
        </p:nvSpPr>
        <p:spPr>
          <a:xfrm>
            <a:off x="6656388" y="6538913"/>
            <a:ext cx="1485900" cy="252412"/>
          </a:xfrm>
        </p:spPr>
        <p:txBody>
          <a:bodyPr/>
          <a:lstStyle>
            <a:lvl1pPr>
              <a:defRPr/>
            </a:lvl1pPr>
          </a:lstStyle>
          <a:p>
            <a:fld id="{0058B017-7962-46C9-BF3B-EB162F138CA7}" type="datetime1">
              <a:rPr lang="en-GB" altLang="en-US"/>
              <a:pPr/>
              <a:t>08/04/2019</a:t>
            </a:fld>
            <a:endParaRPr lang="en-GB" altLang="en-US"/>
          </a:p>
        </p:txBody>
      </p:sp>
      <p:sp>
        <p:nvSpPr>
          <p:cNvPr id="595974" name="Rectangle 6"/>
          <p:cNvSpPr>
            <a:spLocks noGrp="1" noChangeArrowheads="1"/>
          </p:cNvSpPr>
          <p:nvPr>
            <p:ph type="ftr" sz="quarter" idx="3"/>
          </p:nvPr>
        </p:nvSpPr>
        <p:spPr/>
        <p:txBody>
          <a:bodyPr/>
          <a:lstStyle>
            <a:lvl1pPr>
              <a:defRPr/>
            </a:lvl1pPr>
          </a:lstStyle>
          <a:p>
            <a:r>
              <a:rPr lang="en-GB" altLang="en-US"/>
              <a:t>www.britishcouncil.org</a:t>
            </a:r>
          </a:p>
        </p:txBody>
      </p:sp>
      <p:sp>
        <p:nvSpPr>
          <p:cNvPr id="595975" name="Rectangle 7"/>
          <p:cNvSpPr>
            <a:spLocks noGrp="1" noChangeArrowheads="1"/>
          </p:cNvSpPr>
          <p:nvPr>
            <p:ph type="sldNum" sz="quarter" idx="4"/>
          </p:nvPr>
        </p:nvSpPr>
        <p:spPr/>
        <p:txBody>
          <a:bodyPr/>
          <a:lstStyle>
            <a:lvl1pPr>
              <a:defRPr/>
            </a:lvl1pPr>
          </a:lstStyle>
          <a:p>
            <a:fld id="{79395274-40C3-46D7-9B8A-CE5CD7D43607}" type="slidenum">
              <a:rPr lang="en-GB" altLang="en-US"/>
              <a:pPr/>
              <a:t>‹#›</a:t>
            </a:fld>
            <a:endParaRPr lang="en-GB"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47EF1BB7-2F23-455D-8425-23177F113D48}"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E61DC81C-7679-46DF-820C-37190C6EF4F0}" type="slidenum">
              <a:rPr lang="en-GB" altLang="en-US"/>
              <a:pPr/>
              <a:t>‹#›</a:t>
            </a:fld>
            <a:endParaRPr lang="en-GB" altLang="en-US"/>
          </a:p>
        </p:txBody>
      </p:sp>
    </p:spTree>
    <p:extLst>
      <p:ext uri="{BB962C8B-B14F-4D97-AF65-F5344CB8AC3E}">
        <p14:creationId xmlns:p14="http://schemas.microsoft.com/office/powerpoint/2010/main" val="1909829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CDF5501-E5BE-49E0-A867-B31229011919}"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EA2F34B9-8013-47CA-AD0E-215E80C2CEBE}" type="slidenum">
              <a:rPr lang="en-GB" altLang="en-US"/>
              <a:pPr/>
              <a:t>‹#›</a:t>
            </a:fld>
            <a:endParaRPr lang="en-GB" altLang="en-US"/>
          </a:p>
        </p:txBody>
      </p:sp>
    </p:spTree>
    <p:extLst>
      <p:ext uri="{BB962C8B-B14F-4D97-AF65-F5344CB8AC3E}">
        <p14:creationId xmlns:p14="http://schemas.microsoft.com/office/powerpoint/2010/main" val="3976924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858838"/>
            <a:ext cx="4038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858838"/>
            <a:ext cx="4038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EB5FC9AF-E67D-47C1-988E-91067EA66829}" type="datetime1">
              <a:rPr lang="en-GB" altLang="en-US"/>
              <a:pPr/>
              <a:t>08/04/2019</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www.britishcouncil.org</a:t>
            </a:r>
          </a:p>
        </p:txBody>
      </p:sp>
      <p:sp>
        <p:nvSpPr>
          <p:cNvPr id="7" name="Slide Number Placeholder 6"/>
          <p:cNvSpPr>
            <a:spLocks noGrp="1"/>
          </p:cNvSpPr>
          <p:nvPr>
            <p:ph type="sldNum" sz="quarter" idx="12"/>
          </p:nvPr>
        </p:nvSpPr>
        <p:spPr/>
        <p:txBody>
          <a:bodyPr/>
          <a:lstStyle>
            <a:lvl1pPr>
              <a:defRPr/>
            </a:lvl1pPr>
          </a:lstStyle>
          <a:p>
            <a:fld id="{64D80FD7-2319-4388-80DE-7B9397017588}" type="slidenum">
              <a:rPr lang="en-GB" altLang="en-US"/>
              <a:pPr/>
              <a:t>‹#›</a:t>
            </a:fld>
            <a:endParaRPr lang="en-GB" altLang="en-US"/>
          </a:p>
        </p:txBody>
      </p:sp>
    </p:spTree>
    <p:extLst>
      <p:ext uri="{BB962C8B-B14F-4D97-AF65-F5344CB8AC3E}">
        <p14:creationId xmlns:p14="http://schemas.microsoft.com/office/powerpoint/2010/main" val="3123772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9A198FF3-D0D0-4642-9560-3D0074FCA9E3}" type="datetime1">
              <a:rPr lang="en-GB" altLang="en-US"/>
              <a:pPr/>
              <a:t>08/04/2019</a:t>
            </a:fld>
            <a:endParaRPr lang="en-GB" altLang="en-US"/>
          </a:p>
        </p:txBody>
      </p:sp>
      <p:sp>
        <p:nvSpPr>
          <p:cNvPr id="8" name="Footer Placeholder 7"/>
          <p:cNvSpPr>
            <a:spLocks noGrp="1"/>
          </p:cNvSpPr>
          <p:nvPr>
            <p:ph type="ftr" sz="quarter" idx="11"/>
          </p:nvPr>
        </p:nvSpPr>
        <p:spPr/>
        <p:txBody>
          <a:bodyPr/>
          <a:lstStyle>
            <a:lvl1pPr>
              <a:defRPr/>
            </a:lvl1pPr>
          </a:lstStyle>
          <a:p>
            <a:r>
              <a:rPr lang="en-GB" altLang="en-US"/>
              <a:t>www.britishcouncil.org</a:t>
            </a:r>
          </a:p>
        </p:txBody>
      </p:sp>
      <p:sp>
        <p:nvSpPr>
          <p:cNvPr id="9" name="Slide Number Placeholder 8"/>
          <p:cNvSpPr>
            <a:spLocks noGrp="1"/>
          </p:cNvSpPr>
          <p:nvPr>
            <p:ph type="sldNum" sz="quarter" idx="12"/>
          </p:nvPr>
        </p:nvSpPr>
        <p:spPr/>
        <p:txBody>
          <a:bodyPr/>
          <a:lstStyle>
            <a:lvl1pPr>
              <a:defRPr/>
            </a:lvl1pPr>
          </a:lstStyle>
          <a:p>
            <a:fld id="{4D311083-FBB5-40D1-B2D7-FDACC27A4F08}" type="slidenum">
              <a:rPr lang="en-GB" altLang="en-US"/>
              <a:pPr/>
              <a:t>‹#›</a:t>
            </a:fld>
            <a:endParaRPr lang="en-GB" altLang="en-US"/>
          </a:p>
        </p:txBody>
      </p:sp>
    </p:spTree>
    <p:extLst>
      <p:ext uri="{BB962C8B-B14F-4D97-AF65-F5344CB8AC3E}">
        <p14:creationId xmlns:p14="http://schemas.microsoft.com/office/powerpoint/2010/main" val="11673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21998FBF-E76E-475B-AD1E-373DF9372799}" type="datetime1">
              <a:rPr lang="en-GB" altLang="en-US"/>
              <a:pPr/>
              <a:t>08/04/2019</a:t>
            </a:fld>
            <a:endParaRPr lang="en-GB" altLang="en-US"/>
          </a:p>
        </p:txBody>
      </p:sp>
      <p:sp>
        <p:nvSpPr>
          <p:cNvPr id="4" name="Footer Placeholder 3"/>
          <p:cNvSpPr>
            <a:spLocks noGrp="1"/>
          </p:cNvSpPr>
          <p:nvPr>
            <p:ph type="ftr" sz="quarter" idx="11"/>
          </p:nvPr>
        </p:nvSpPr>
        <p:spPr/>
        <p:txBody>
          <a:bodyPr/>
          <a:lstStyle>
            <a:lvl1pPr>
              <a:defRPr/>
            </a:lvl1pPr>
          </a:lstStyle>
          <a:p>
            <a:r>
              <a:rPr lang="en-GB" altLang="en-US"/>
              <a:t>www.britishcouncil.org</a:t>
            </a:r>
          </a:p>
        </p:txBody>
      </p:sp>
      <p:sp>
        <p:nvSpPr>
          <p:cNvPr id="5" name="Slide Number Placeholder 4"/>
          <p:cNvSpPr>
            <a:spLocks noGrp="1"/>
          </p:cNvSpPr>
          <p:nvPr>
            <p:ph type="sldNum" sz="quarter" idx="12"/>
          </p:nvPr>
        </p:nvSpPr>
        <p:spPr/>
        <p:txBody>
          <a:bodyPr/>
          <a:lstStyle>
            <a:lvl1pPr>
              <a:defRPr/>
            </a:lvl1pPr>
          </a:lstStyle>
          <a:p>
            <a:fld id="{B3AD70D6-D86C-417E-AB0A-BB8EA4ED5BD5}" type="slidenum">
              <a:rPr lang="en-GB" altLang="en-US"/>
              <a:pPr/>
              <a:t>‹#›</a:t>
            </a:fld>
            <a:endParaRPr lang="en-GB" altLang="en-US"/>
          </a:p>
        </p:txBody>
      </p:sp>
    </p:spTree>
    <p:extLst>
      <p:ext uri="{BB962C8B-B14F-4D97-AF65-F5344CB8AC3E}">
        <p14:creationId xmlns:p14="http://schemas.microsoft.com/office/powerpoint/2010/main" val="142022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858838"/>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71816BB4-6061-4713-AD1B-1BFDF2EC1A3D}" type="datetime1">
              <a:rPr lang="en-GB" altLang="en-US"/>
              <a:pPr/>
              <a:t>08/04/2019</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www.britishcouncil.org</a:t>
            </a:r>
          </a:p>
        </p:txBody>
      </p:sp>
      <p:sp>
        <p:nvSpPr>
          <p:cNvPr id="7" name="Slide Number Placeholder 6"/>
          <p:cNvSpPr>
            <a:spLocks noGrp="1"/>
          </p:cNvSpPr>
          <p:nvPr>
            <p:ph type="sldNum" sz="quarter" idx="12"/>
          </p:nvPr>
        </p:nvSpPr>
        <p:spPr/>
        <p:txBody>
          <a:bodyPr/>
          <a:lstStyle>
            <a:lvl1pPr>
              <a:defRPr/>
            </a:lvl1pPr>
          </a:lstStyle>
          <a:p>
            <a:fld id="{BEBE4929-80CC-439E-BB2A-31198A78F3B5}" type="slidenum">
              <a:rPr lang="en-GB" altLang="en-US"/>
              <a:pPr/>
              <a:t>‹#›</a:t>
            </a:fld>
            <a:endParaRPr lang="en-GB" altLang="en-US"/>
          </a:p>
        </p:txBody>
      </p:sp>
    </p:spTree>
    <p:extLst>
      <p:ext uri="{BB962C8B-B14F-4D97-AF65-F5344CB8AC3E}">
        <p14:creationId xmlns:p14="http://schemas.microsoft.com/office/powerpoint/2010/main" val="1433768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D112C02-F2CB-40C7-8F3C-1F562AD651B3}" type="datetime1">
              <a:rPr lang="en-GB" altLang="en-US"/>
              <a:pPr/>
              <a:t>08/04/2019</a:t>
            </a:fld>
            <a:endParaRPr lang="en-GB" altLang="en-US"/>
          </a:p>
        </p:txBody>
      </p:sp>
      <p:sp>
        <p:nvSpPr>
          <p:cNvPr id="3" name="Footer Placeholder 2"/>
          <p:cNvSpPr>
            <a:spLocks noGrp="1"/>
          </p:cNvSpPr>
          <p:nvPr>
            <p:ph type="ftr" sz="quarter" idx="11"/>
          </p:nvPr>
        </p:nvSpPr>
        <p:spPr/>
        <p:txBody>
          <a:bodyPr/>
          <a:lstStyle>
            <a:lvl1pPr>
              <a:defRPr/>
            </a:lvl1pPr>
          </a:lstStyle>
          <a:p>
            <a:r>
              <a:rPr lang="en-GB" altLang="en-US"/>
              <a:t>www.britishcouncil.org</a:t>
            </a:r>
          </a:p>
        </p:txBody>
      </p:sp>
      <p:sp>
        <p:nvSpPr>
          <p:cNvPr id="4" name="Slide Number Placeholder 3"/>
          <p:cNvSpPr>
            <a:spLocks noGrp="1"/>
          </p:cNvSpPr>
          <p:nvPr>
            <p:ph type="sldNum" sz="quarter" idx="12"/>
          </p:nvPr>
        </p:nvSpPr>
        <p:spPr/>
        <p:txBody>
          <a:bodyPr/>
          <a:lstStyle>
            <a:lvl1pPr>
              <a:defRPr/>
            </a:lvl1pPr>
          </a:lstStyle>
          <a:p>
            <a:fld id="{E6B7CCC9-FC78-4D05-B2C4-C7BE5338F99B}" type="slidenum">
              <a:rPr lang="en-GB" altLang="en-US"/>
              <a:pPr/>
              <a:t>‹#›</a:t>
            </a:fld>
            <a:endParaRPr lang="en-GB" altLang="en-US"/>
          </a:p>
        </p:txBody>
      </p:sp>
    </p:spTree>
    <p:extLst>
      <p:ext uri="{BB962C8B-B14F-4D97-AF65-F5344CB8AC3E}">
        <p14:creationId xmlns:p14="http://schemas.microsoft.com/office/powerpoint/2010/main" val="3981131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33474F7-A109-41A0-8A93-2BB0849E9566}" type="datetime1">
              <a:rPr lang="en-GB" altLang="en-US"/>
              <a:pPr/>
              <a:t>08/04/2019</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www.britishcouncil.org</a:t>
            </a:r>
          </a:p>
        </p:txBody>
      </p:sp>
      <p:sp>
        <p:nvSpPr>
          <p:cNvPr id="7" name="Slide Number Placeholder 6"/>
          <p:cNvSpPr>
            <a:spLocks noGrp="1"/>
          </p:cNvSpPr>
          <p:nvPr>
            <p:ph type="sldNum" sz="quarter" idx="12"/>
          </p:nvPr>
        </p:nvSpPr>
        <p:spPr/>
        <p:txBody>
          <a:bodyPr/>
          <a:lstStyle>
            <a:lvl1pPr>
              <a:defRPr/>
            </a:lvl1pPr>
          </a:lstStyle>
          <a:p>
            <a:fld id="{676F7B3C-6ABF-45D9-9756-B5A3E7A6A4D0}" type="slidenum">
              <a:rPr lang="en-GB" altLang="en-US"/>
              <a:pPr/>
              <a:t>‹#›</a:t>
            </a:fld>
            <a:endParaRPr lang="en-GB" altLang="en-US"/>
          </a:p>
        </p:txBody>
      </p:sp>
    </p:spTree>
    <p:extLst>
      <p:ext uri="{BB962C8B-B14F-4D97-AF65-F5344CB8AC3E}">
        <p14:creationId xmlns:p14="http://schemas.microsoft.com/office/powerpoint/2010/main" val="4180938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E6C514B-DDDF-4DFD-ABA1-8DB7D6249427}" type="datetime1">
              <a:rPr lang="en-GB" altLang="en-US"/>
              <a:pPr/>
              <a:t>08/04/2019</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www.britishcouncil.org</a:t>
            </a:r>
          </a:p>
        </p:txBody>
      </p:sp>
      <p:sp>
        <p:nvSpPr>
          <p:cNvPr id="7" name="Slide Number Placeholder 6"/>
          <p:cNvSpPr>
            <a:spLocks noGrp="1"/>
          </p:cNvSpPr>
          <p:nvPr>
            <p:ph type="sldNum" sz="quarter" idx="12"/>
          </p:nvPr>
        </p:nvSpPr>
        <p:spPr/>
        <p:txBody>
          <a:bodyPr/>
          <a:lstStyle>
            <a:lvl1pPr>
              <a:defRPr/>
            </a:lvl1pPr>
          </a:lstStyle>
          <a:p>
            <a:fld id="{86AEABE9-B6BB-4820-9351-83E7682CBD55}" type="slidenum">
              <a:rPr lang="en-GB" altLang="en-US"/>
              <a:pPr/>
              <a:t>‹#›</a:t>
            </a:fld>
            <a:endParaRPr lang="en-GB" altLang="en-US"/>
          </a:p>
        </p:txBody>
      </p:sp>
    </p:spTree>
    <p:extLst>
      <p:ext uri="{BB962C8B-B14F-4D97-AF65-F5344CB8AC3E}">
        <p14:creationId xmlns:p14="http://schemas.microsoft.com/office/powerpoint/2010/main" val="4030991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94374B8E-FF2B-44F6-A25D-55FB96F70CF4}"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CA262E8E-BE10-4041-B58C-518C40F8AB59}" type="slidenum">
              <a:rPr lang="en-GB" altLang="en-US"/>
              <a:pPr/>
              <a:t>‹#›</a:t>
            </a:fld>
            <a:endParaRPr lang="en-GB" altLang="en-US"/>
          </a:p>
        </p:txBody>
      </p:sp>
    </p:spTree>
    <p:extLst>
      <p:ext uri="{BB962C8B-B14F-4D97-AF65-F5344CB8AC3E}">
        <p14:creationId xmlns:p14="http://schemas.microsoft.com/office/powerpoint/2010/main" val="361097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5646F8ED-DDFD-4A44-9DD7-D60F62386701}" type="datetime1">
              <a:rPr lang="en-GB" altLang="en-US"/>
              <a:pPr/>
              <a:t>08/04/2019</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www.britishcouncil.org</a:t>
            </a:r>
          </a:p>
        </p:txBody>
      </p:sp>
      <p:sp>
        <p:nvSpPr>
          <p:cNvPr id="6" name="Slide Number Placeholder 5"/>
          <p:cNvSpPr>
            <a:spLocks noGrp="1"/>
          </p:cNvSpPr>
          <p:nvPr>
            <p:ph type="sldNum" sz="quarter" idx="12"/>
          </p:nvPr>
        </p:nvSpPr>
        <p:spPr/>
        <p:txBody>
          <a:bodyPr/>
          <a:lstStyle>
            <a:lvl1pPr>
              <a:defRPr/>
            </a:lvl1pPr>
          </a:lstStyle>
          <a:p>
            <a:fld id="{A9D65BFF-8FF7-4520-BA8E-7F57A71ED2B0}" type="slidenum">
              <a:rPr lang="en-GB" altLang="en-US"/>
              <a:pPr/>
              <a:t>‹#›</a:t>
            </a:fld>
            <a:endParaRPr lang="en-GB" altLang="en-US"/>
          </a:p>
        </p:txBody>
      </p:sp>
    </p:spTree>
    <p:extLst>
      <p:ext uri="{BB962C8B-B14F-4D97-AF65-F5344CB8AC3E}">
        <p14:creationId xmlns:p14="http://schemas.microsoft.com/office/powerpoint/2010/main" val="12910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9E3E6514-7231-4BBE-9D09-0B7DE1C43649}" type="datetime1">
              <a:rPr lang="en-GB" altLang="en-US"/>
              <a:pPr/>
              <a:t>08/04/2019</a:t>
            </a:fld>
            <a:endParaRPr lang="en-GB" altLang="en-US"/>
          </a:p>
        </p:txBody>
      </p:sp>
      <p:sp>
        <p:nvSpPr>
          <p:cNvPr id="8" name="Footer Placeholder 7"/>
          <p:cNvSpPr>
            <a:spLocks noGrp="1"/>
          </p:cNvSpPr>
          <p:nvPr>
            <p:ph type="ftr" sz="quarter" idx="11"/>
          </p:nvPr>
        </p:nvSpPr>
        <p:spPr/>
        <p:txBody>
          <a:bodyPr/>
          <a:lstStyle>
            <a:lvl1pPr>
              <a:defRPr/>
            </a:lvl1pPr>
          </a:lstStyle>
          <a:p>
            <a:r>
              <a:rPr lang="en-GB" altLang="en-US"/>
              <a:t>www.britishcouncil.org</a:t>
            </a:r>
          </a:p>
        </p:txBody>
      </p:sp>
      <p:sp>
        <p:nvSpPr>
          <p:cNvPr id="9" name="Slide Number Placeholder 8"/>
          <p:cNvSpPr>
            <a:spLocks noGrp="1"/>
          </p:cNvSpPr>
          <p:nvPr>
            <p:ph type="sldNum" sz="quarter" idx="12"/>
          </p:nvPr>
        </p:nvSpPr>
        <p:spPr/>
        <p:txBody>
          <a:bodyPr/>
          <a:lstStyle>
            <a:lvl1pPr>
              <a:defRPr/>
            </a:lvl1pPr>
          </a:lstStyle>
          <a:p>
            <a:fld id="{2DDCB30E-630A-4037-A572-FAB9689B5142}" type="slidenum">
              <a:rPr lang="en-GB" altLang="en-US"/>
              <a:pPr/>
              <a:t>‹#›</a:t>
            </a:fld>
            <a:endParaRPr lang="en-GB" altLang="en-US"/>
          </a:p>
        </p:txBody>
      </p:sp>
    </p:spTree>
    <p:extLst>
      <p:ext uri="{BB962C8B-B14F-4D97-AF65-F5344CB8AC3E}">
        <p14:creationId xmlns:p14="http://schemas.microsoft.com/office/powerpoint/2010/main" val="159463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8AD90A0B-749C-43A9-B7F9-AFE6EC2C79A4}" type="datetime1">
              <a:rPr lang="en-GB" altLang="en-US"/>
              <a:pPr/>
              <a:t>08/04/2019</a:t>
            </a:fld>
            <a:endParaRPr lang="en-GB" altLang="en-US"/>
          </a:p>
        </p:txBody>
      </p:sp>
      <p:sp>
        <p:nvSpPr>
          <p:cNvPr id="4" name="Footer Placeholder 3"/>
          <p:cNvSpPr>
            <a:spLocks noGrp="1"/>
          </p:cNvSpPr>
          <p:nvPr>
            <p:ph type="ftr" sz="quarter" idx="11"/>
          </p:nvPr>
        </p:nvSpPr>
        <p:spPr/>
        <p:txBody>
          <a:bodyPr/>
          <a:lstStyle>
            <a:lvl1pPr>
              <a:defRPr/>
            </a:lvl1pPr>
          </a:lstStyle>
          <a:p>
            <a:r>
              <a:rPr lang="en-GB" altLang="en-US"/>
              <a:t>www.britishcouncil.org</a:t>
            </a:r>
          </a:p>
        </p:txBody>
      </p:sp>
      <p:sp>
        <p:nvSpPr>
          <p:cNvPr id="5" name="Slide Number Placeholder 4"/>
          <p:cNvSpPr>
            <a:spLocks noGrp="1"/>
          </p:cNvSpPr>
          <p:nvPr>
            <p:ph type="sldNum" sz="quarter" idx="12"/>
          </p:nvPr>
        </p:nvSpPr>
        <p:spPr/>
        <p:txBody>
          <a:bodyPr/>
          <a:lstStyle>
            <a:lvl1pPr>
              <a:defRPr/>
            </a:lvl1pPr>
          </a:lstStyle>
          <a:p>
            <a:fld id="{47C9166F-4A01-4CEE-AE3E-E2548D5D6E92}" type="slidenum">
              <a:rPr lang="en-GB" altLang="en-US"/>
              <a:pPr/>
              <a:t>‹#›</a:t>
            </a:fld>
            <a:endParaRPr lang="en-GB" altLang="en-US"/>
          </a:p>
        </p:txBody>
      </p:sp>
    </p:spTree>
    <p:extLst>
      <p:ext uri="{BB962C8B-B14F-4D97-AF65-F5344CB8AC3E}">
        <p14:creationId xmlns:p14="http://schemas.microsoft.com/office/powerpoint/2010/main" val="286615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48EA3D-D1BA-46A3-A6DD-C83F0C6657C3}" type="datetime1">
              <a:rPr lang="en-GB" altLang="en-US"/>
              <a:pPr/>
              <a:t>08/04/2019</a:t>
            </a:fld>
            <a:endParaRPr lang="en-GB" altLang="en-US"/>
          </a:p>
        </p:txBody>
      </p:sp>
      <p:sp>
        <p:nvSpPr>
          <p:cNvPr id="3" name="Footer Placeholder 2"/>
          <p:cNvSpPr>
            <a:spLocks noGrp="1"/>
          </p:cNvSpPr>
          <p:nvPr>
            <p:ph type="ftr" sz="quarter" idx="11"/>
          </p:nvPr>
        </p:nvSpPr>
        <p:spPr/>
        <p:txBody>
          <a:bodyPr/>
          <a:lstStyle>
            <a:lvl1pPr>
              <a:defRPr/>
            </a:lvl1pPr>
          </a:lstStyle>
          <a:p>
            <a:r>
              <a:rPr lang="en-GB" altLang="en-US"/>
              <a:t>www.britishcouncil.org</a:t>
            </a:r>
          </a:p>
        </p:txBody>
      </p:sp>
      <p:sp>
        <p:nvSpPr>
          <p:cNvPr id="4" name="Slide Number Placeholder 3"/>
          <p:cNvSpPr>
            <a:spLocks noGrp="1"/>
          </p:cNvSpPr>
          <p:nvPr>
            <p:ph type="sldNum" sz="quarter" idx="12"/>
          </p:nvPr>
        </p:nvSpPr>
        <p:spPr/>
        <p:txBody>
          <a:bodyPr/>
          <a:lstStyle>
            <a:lvl1pPr>
              <a:defRPr/>
            </a:lvl1pPr>
          </a:lstStyle>
          <a:p>
            <a:fld id="{DC09C44E-2A3F-4941-A4EB-D1AE162CBAB6}" type="slidenum">
              <a:rPr lang="en-GB" altLang="en-US"/>
              <a:pPr/>
              <a:t>‹#›</a:t>
            </a:fld>
            <a:endParaRPr lang="en-GB" altLang="en-US"/>
          </a:p>
        </p:txBody>
      </p:sp>
    </p:spTree>
    <p:extLst>
      <p:ext uri="{BB962C8B-B14F-4D97-AF65-F5344CB8AC3E}">
        <p14:creationId xmlns:p14="http://schemas.microsoft.com/office/powerpoint/2010/main" val="77070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26393FA-0D01-489F-BD63-16ABD10D29B3}" type="datetime1">
              <a:rPr lang="en-GB" altLang="en-US"/>
              <a:pPr/>
              <a:t>08/04/2019</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www.britishcouncil.org</a:t>
            </a:r>
          </a:p>
        </p:txBody>
      </p:sp>
      <p:sp>
        <p:nvSpPr>
          <p:cNvPr id="7" name="Slide Number Placeholder 6"/>
          <p:cNvSpPr>
            <a:spLocks noGrp="1"/>
          </p:cNvSpPr>
          <p:nvPr>
            <p:ph type="sldNum" sz="quarter" idx="12"/>
          </p:nvPr>
        </p:nvSpPr>
        <p:spPr/>
        <p:txBody>
          <a:bodyPr/>
          <a:lstStyle>
            <a:lvl1pPr>
              <a:defRPr/>
            </a:lvl1pPr>
          </a:lstStyle>
          <a:p>
            <a:fld id="{97149EFC-CD22-499B-80A9-1EC372CA7BB3}" type="slidenum">
              <a:rPr lang="en-GB" altLang="en-US"/>
              <a:pPr/>
              <a:t>‹#›</a:t>
            </a:fld>
            <a:endParaRPr lang="en-GB" altLang="en-US"/>
          </a:p>
        </p:txBody>
      </p:sp>
    </p:spTree>
    <p:extLst>
      <p:ext uri="{BB962C8B-B14F-4D97-AF65-F5344CB8AC3E}">
        <p14:creationId xmlns:p14="http://schemas.microsoft.com/office/powerpoint/2010/main" val="341334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37C8FDD-B644-47EB-AAD8-B2C461CF11AA}" type="datetime1">
              <a:rPr lang="en-GB" altLang="en-US"/>
              <a:pPr/>
              <a:t>08/04/2019</a:t>
            </a:fld>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www.britishcouncil.org</a:t>
            </a:r>
          </a:p>
        </p:txBody>
      </p:sp>
      <p:sp>
        <p:nvSpPr>
          <p:cNvPr id="7" name="Slide Number Placeholder 6"/>
          <p:cNvSpPr>
            <a:spLocks noGrp="1"/>
          </p:cNvSpPr>
          <p:nvPr>
            <p:ph type="sldNum" sz="quarter" idx="12"/>
          </p:nvPr>
        </p:nvSpPr>
        <p:spPr/>
        <p:txBody>
          <a:bodyPr/>
          <a:lstStyle>
            <a:lvl1pPr>
              <a:defRPr/>
            </a:lvl1pPr>
          </a:lstStyle>
          <a:p>
            <a:fld id="{31FAC1A6-42A0-43EA-A4DF-0F10B6E9DCDA}" type="slidenum">
              <a:rPr lang="en-GB" altLang="en-US"/>
              <a:pPr/>
              <a:t>‹#›</a:t>
            </a:fld>
            <a:endParaRPr lang="en-GB" altLang="en-US"/>
          </a:p>
        </p:txBody>
      </p:sp>
    </p:spTree>
    <p:extLst>
      <p:ext uri="{BB962C8B-B14F-4D97-AF65-F5344CB8AC3E}">
        <p14:creationId xmlns:p14="http://schemas.microsoft.com/office/powerpoint/2010/main" val="5871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179388" y="6499225"/>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 name="Rectangle 2"/>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858838"/>
            <a:ext cx="82296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p:txBody>
      </p:sp>
      <p:sp>
        <p:nvSpPr>
          <p:cNvPr id="1028" name="Rectangle 4"/>
          <p:cNvSpPr>
            <a:spLocks noGrp="1" noChangeArrowheads="1"/>
          </p:cNvSpPr>
          <p:nvPr>
            <p:ph type="dt" sz="half" idx="2"/>
          </p:nvPr>
        </p:nvSpPr>
        <p:spPr bwMode="auto">
          <a:xfrm>
            <a:off x="6659563" y="6538913"/>
            <a:ext cx="14859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051805D1-683A-4503-8C0F-42002AEAB673}" type="datetime1">
              <a:rPr lang="en-GB" altLang="en-US"/>
              <a:pPr/>
              <a:t>08/04/2019</a:t>
            </a:fld>
            <a:endParaRPr lang="en-GB" altLang="en-US"/>
          </a:p>
        </p:txBody>
      </p:sp>
      <p:sp>
        <p:nvSpPr>
          <p:cNvPr id="1029" name="Rectangle 5"/>
          <p:cNvSpPr>
            <a:spLocks noGrp="1" noChangeArrowheads="1"/>
          </p:cNvSpPr>
          <p:nvPr>
            <p:ph type="ftr" sz="quarter" idx="3"/>
          </p:nvPr>
        </p:nvSpPr>
        <p:spPr bwMode="auto">
          <a:xfrm>
            <a:off x="468313" y="6538913"/>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r>
              <a:rPr lang="en-GB" altLang="en-US"/>
              <a:t>www.britishcouncil.org</a:t>
            </a:r>
          </a:p>
        </p:txBody>
      </p:sp>
      <p:sp>
        <p:nvSpPr>
          <p:cNvPr id="1030" name="Rectangle 6"/>
          <p:cNvSpPr>
            <a:spLocks noGrp="1" noChangeArrowheads="1"/>
          </p:cNvSpPr>
          <p:nvPr>
            <p:ph type="sldNum" sz="quarter" idx="4"/>
          </p:nvPr>
        </p:nvSpPr>
        <p:spPr bwMode="auto">
          <a:xfrm>
            <a:off x="8243888" y="6538913"/>
            <a:ext cx="442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4122D261-BE16-4474-9366-6DCBC488977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hdr="0" dt="0"/>
  <p:txStyles>
    <p:titleStyle>
      <a:lvl1pPr algn="l" rtl="0" eaLnBrk="1" fontAlgn="base" hangingPunct="1">
        <a:lnSpc>
          <a:spcPts val="5000"/>
        </a:lnSpc>
        <a:spcBef>
          <a:spcPct val="0"/>
        </a:spcBef>
        <a:spcAft>
          <a:spcPct val="0"/>
        </a:spcAft>
        <a:defRPr sz="2800" b="1">
          <a:solidFill>
            <a:schemeClr val="tx2"/>
          </a:solidFill>
          <a:latin typeface="+mj-lt"/>
          <a:ea typeface="+mj-ea"/>
          <a:cs typeface="+mj-cs"/>
        </a:defRPr>
      </a:lvl1pPr>
      <a:lvl2pPr algn="l" rtl="0" eaLnBrk="1" fontAlgn="base" hangingPunct="1">
        <a:lnSpc>
          <a:spcPts val="5000"/>
        </a:lnSpc>
        <a:spcBef>
          <a:spcPct val="0"/>
        </a:spcBef>
        <a:spcAft>
          <a:spcPct val="0"/>
        </a:spcAft>
        <a:defRPr sz="2800" b="1">
          <a:solidFill>
            <a:schemeClr val="tx2"/>
          </a:solidFill>
          <a:latin typeface="Arial" charset="0"/>
        </a:defRPr>
      </a:lvl2pPr>
      <a:lvl3pPr algn="l" rtl="0" eaLnBrk="1" fontAlgn="base" hangingPunct="1">
        <a:lnSpc>
          <a:spcPts val="5000"/>
        </a:lnSpc>
        <a:spcBef>
          <a:spcPct val="0"/>
        </a:spcBef>
        <a:spcAft>
          <a:spcPct val="0"/>
        </a:spcAft>
        <a:defRPr sz="2800" b="1">
          <a:solidFill>
            <a:schemeClr val="tx2"/>
          </a:solidFill>
          <a:latin typeface="Arial" charset="0"/>
        </a:defRPr>
      </a:lvl3pPr>
      <a:lvl4pPr algn="l" rtl="0" eaLnBrk="1" fontAlgn="base" hangingPunct="1">
        <a:lnSpc>
          <a:spcPts val="5000"/>
        </a:lnSpc>
        <a:spcBef>
          <a:spcPct val="0"/>
        </a:spcBef>
        <a:spcAft>
          <a:spcPct val="0"/>
        </a:spcAft>
        <a:defRPr sz="2800" b="1">
          <a:solidFill>
            <a:schemeClr val="tx2"/>
          </a:solidFill>
          <a:latin typeface="Arial" charset="0"/>
        </a:defRPr>
      </a:lvl4pPr>
      <a:lvl5pPr algn="l" rtl="0" eaLnBrk="1" fontAlgn="base" hangingPunct="1">
        <a:lnSpc>
          <a:spcPts val="5000"/>
        </a:lnSpc>
        <a:spcBef>
          <a:spcPct val="0"/>
        </a:spcBef>
        <a:spcAft>
          <a:spcPct val="0"/>
        </a:spcAft>
        <a:defRPr sz="2800" b="1">
          <a:solidFill>
            <a:schemeClr val="tx2"/>
          </a:solidFill>
          <a:latin typeface="Arial" charset="0"/>
        </a:defRPr>
      </a:lvl5pPr>
      <a:lvl6pPr marL="457200" algn="l" rtl="0" eaLnBrk="1" fontAlgn="base" hangingPunct="1">
        <a:lnSpc>
          <a:spcPts val="5000"/>
        </a:lnSpc>
        <a:spcBef>
          <a:spcPct val="0"/>
        </a:spcBef>
        <a:spcAft>
          <a:spcPct val="0"/>
        </a:spcAft>
        <a:defRPr sz="2800" b="1">
          <a:solidFill>
            <a:schemeClr val="tx2"/>
          </a:solidFill>
          <a:latin typeface="Arial" charset="0"/>
        </a:defRPr>
      </a:lvl6pPr>
      <a:lvl7pPr marL="914400" algn="l" rtl="0" eaLnBrk="1" fontAlgn="base" hangingPunct="1">
        <a:lnSpc>
          <a:spcPts val="5000"/>
        </a:lnSpc>
        <a:spcBef>
          <a:spcPct val="0"/>
        </a:spcBef>
        <a:spcAft>
          <a:spcPct val="0"/>
        </a:spcAft>
        <a:defRPr sz="2800" b="1">
          <a:solidFill>
            <a:schemeClr val="tx2"/>
          </a:solidFill>
          <a:latin typeface="Arial" charset="0"/>
        </a:defRPr>
      </a:lvl7pPr>
      <a:lvl8pPr marL="1371600" algn="l" rtl="0" eaLnBrk="1" fontAlgn="base" hangingPunct="1">
        <a:lnSpc>
          <a:spcPts val="5000"/>
        </a:lnSpc>
        <a:spcBef>
          <a:spcPct val="0"/>
        </a:spcBef>
        <a:spcAft>
          <a:spcPct val="0"/>
        </a:spcAft>
        <a:defRPr sz="2800" b="1">
          <a:solidFill>
            <a:schemeClr val="tx2"/>
          </a:solidFill>
          <a:latin typeface="Arial" charset="0"/>
        </a:defRPr>
      </a:lvl8pPr>
      <a:lvl9pPr marL="1828800" algn="l" rtl="0" eaLnBrk="1" fontAlgn="base" hangingPunct="1">
        <a:lnSpc>
          <a:spcPts val="5000"/>
        </a:lnSpc>
        <a:spcBef>
          <a:spcPct val="0"/>
        </a:spcBef>
        <a:spcAft>
          <a:spcPct val="0"/>
        </a:spcAft>
        <a:defRPr sz="2800" b="1">
          <a:solidFill>
            <a:schemeClr val="tx2"/>
          </a:solidFill>
          <a:latin typeface="Arial" charset="0"/>
        </a:defRPr>
      </a:lvl9pPr>
    </p:titleStyle>
    <p:bodyStyle>
      <a:lvl1pPr algn="l" rtl="0" eaLnBrk="1" fontAlgn="base" hangingPunct="1">
        <a:lnSpc>
          <a:spcPts val="2800"/>
        </a:lnSpc>
        <a:spcBef>
          <a:spcPct val="0"/>
        </a:spcBef>
        <a:spcAft>
          <a:spcPts val="1400"/>
        </a:spcAft>
        <a:defRPr sz="2100">
          <a:solidFill>
            <a:schemeClr val="tx1"/>
          </a:solidFill>
          <a:latin typeface="+mn-lt"/>
          <a:ea typeface="+mn-ea"/>
          <a:cs typeface="+mn-cs"/>
        </a:defRPr>
      </a:lvl1pPr>
      <a:lvl2pPr marL="803275" indent="4763" algn="l" rtl="0" eaLnBrk="1" fontAlgn="base" hangingPunct="1">
        <a:lnSpc>
          <a:spcPts val="2800"/>
        </a:lnSpc>
        <a:spcBef>
          <a:spcPct val="0"/>
        </a:spcBef>
        <a:spcAft>
          <a:spcPct val="0"/>
        </a:spcAft>
        <a:defRPr sz="2100">
          <a:solidFill>
            <a:schemeClr val="tx1"/>
          </a:solidFill>
          <a:latin typeface="+mn-lt"/>
        </a:defRPr>
      </a:lvl2pPr>
      <a:lvl3pPr marL="1697038" indent="-358775" algn="l" rtl="0" eaLnBrk="1" fontAlgn="base" hangingPunct="1">
        <a:lnSpc>
          <a:spcPts val="2800"/>
        </a:lnSpc>
        <a:spcBef>
          <a:spcPct val="0"/>
        </a:spcBef>
        <a:spcAft>
          <a:spcPct val="0"/>
        </a:spcAft>
        <a:defRPr sz="2100">
          <a:solidFill>
            <a:schemeClr val="tx1"/>
          </a:solidFill>
          <a:latin typeface="+mn-lt"/>
        </a:defRPr>
      </a:lvl3pPr>
      <a:lvl4pPr marL="2225675" indent="-349250" algn="l" rtl="0" eaLnBrk="1" fontAlgn="base" hangingPunct="1">
        <a:lnSpc>
          <a:spcPts val="2800"/>
        </a:lnSpc>
        <a:spcBef>
          <a:spcPct val="0"/>
        </a:spcBef>
        <a:spcAft>
          <a:spcPct val="0"/>
        </a:spcAft>
        <a:defRPr sz="2100">
          <a:solidFill>
            <a:schemeClr val="tx1"/>
          </a:solidFill>
          <a:latin typeface="+mn-lt"/>
        </a:defRPr>
      </a:lvl4pPr>
      <a:lvl5pPr marL="2770188" indent="-365125" algn="l" rtl="0" eaLnBrk="1" fontAlgn="base" hangingPunct="1">
        <a:lnSpc>
          <a:spcPts val="2800"/>
        </a:lnSpc>
        <a:spcBef>
          <a:spcPct val="0"/>
        </a:spcBef>
        <a:spcAft>
          <a:spcPct val="0"/>
        </a:spcAft>
        <a:defRPr sz="2100">
          <a:solidFill>
            <a:schemeClr val="tx1"/>
          </a:solidFill>
          <a:latin typeface="+mn-lt"/>
        </a:defRPr>
      </a:lvl5pPr>
      <a:lvl6pPr marL="3227388" indent="-365125" algn="l" rtl="0" eaLnBrk="1" fontAlgn="base" hangingPunct="1">
        <a:lnSpc>
          <a:spcPts val="2800"/>
        </a:lnSpc>
        <a:spcBef>
          <a:spcPct val="0"/>
        </a:spcBef>
        <a:spcAft>
          <a:spcPct val="0"/>
        </a:spcAft>
        <a:defRPr sz="2100">
          <a:solidFill>
            <a:schemeClr val="tx1"/>
          </a:solidFill>
          <a:latin typeface="+mn-lt"/>
        </a:defRPr>
      </a:lvl6pPr>
      <a:lvl7pPr marL="3684588" indent="-365125" algn="l" rtl="0" eaLnBrk="1" fontAlgn="base" hangingPunct="1">
        <a:lnSpc>
          <a:spcPts val="2800"/>
        </a:lnSpc>
        <a:spcBef>
          <a:spcPct val="0"/>
        </a:spcBef>
        <a:spcAft>
          <a:spcPct val="0"/>
        </a:spcAft>
        <a:defRPr sz="2100">
          <a:solidFill>
            <a:schemeClr val="tx1"/>
          </a:solidFill>
          <a:latin typeface="+mn-lt"/>
        </a:defRPr>
      </a:lvl7pPr>
      <a:lvl8pPr marL="4141788" indent="-365125" algn="l" rtl="0" eaLnBrk="1" fontAlgn="base" hangingPunct="1">
        <a:lnSpc>
          <a:spcPts val="2800"/>
        </a:lnSpc>
        <a:spcBef>
          <a:spcPct val="0"/>
        </a:spcBef>
        <a:spcAft>
          <a:spcPct val="0"/>
        </a:spcAft>
        <a:defRPr sz="2100">
          <a:solidFill>
            <a:schemeClr val="tx1"/>
          </a:solidFill>
          <a:latin typeface="+mn-lt"/>
        </a:defRPr>
      </a:lvl8pPr>
      <a:lvl9pPr marL="4598988" indent="-365125" algn="l" rtl="0" eaLnBrk="1" fontAlgn="base" hangingPunct="1">
        <a:lnSpc>
          <a:spcPts val="2800"/>
        </a:lnSpc>
        <a:spcBef>
          <a:spcPct val="0"/>
        </a:spcBef>
        <a:spcAft>
          <a:spcPct val="0"/>
        </a:spcAft>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2835" name="Rectangle 3"/>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632836" name="Rectangle 4"/>
          <p:cNvSpPr>
            <a:spLocks noGrp="1" noChangeArrowheads="1"/>
          </p:cNvSpPr>
          <p:nvPr>
            <p:ph type="body" idx="1"/>
          </p:nvPr>
        </p:nvSpPr>
        <p:spPr bwMode="auto">
          <a:xfrm>
            <a:off x="457200" y="858838"/>
            <a:ext cx="8229600" cy="566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p:txBody>
      </p:sp>
    </p:spTree>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fontAlgn="base">
        <a:lnSpc>
          <a:spcPts val="5000"/>
        </a:lnSpc>
        <a:spcBef>
          <a:spcPct val="0"/>
        </a:spcBef>
        <a:spcAft>
          <a:spcPct val="0"/>
        </a:spcAft>
        <a:defRPr sz="2800" b="1">
          <a:solidFill>
            <a:schemeClr val="tx2"/>
          </a:solidFill>
          <a:latin typeface="+mj-lt"/>
          <a:ea typeface="+mj-ea"/>
          <a:cs typeface="+mj-cs"/>
        </a:defRPr>
      </a:lvl1pPr>
      <a:lvl2pPr algn="l" rtl="0" fontAlgn="base">
        <a:lnSpc>
          <a:spcPts val="5000"/>
        </a:lnSpc>
        <a:spcBef>
          <a:spcPct val="0"/>
        </a:spcBef>
        <a:spcAft>
          <a:spcPct val="0"/>
        </a:spcAft>
        <a:defRPr sz="2800" b="1">
          <a:solidFill>
            <a:schemeClr val="tx2"/>
          </a:solidFill>
          <a:latin typeface="Arial" charset="0"/>
        </a:defRPr>
      </a:lvl2pPr>
      <a:lvl3pPr algn="l" rtl="0" fontAlgn="base">
        <a:lnSpc>
          <a:spcPts val="5000"/>
        </a:lnSpc>
        <a:spcBef>
          <a:spcPct val="0"/>
        </a:spcBef>
        <a:spcAft>
          <a:spcPct val="0"/>
        </a:spcAft>
        <a:defRPr sz="2800" b="1">
          <a:solidFill>
            <a:schemeClr val="tx2"/>
          </a:solidFill>
          <a:latin typeface="Arial" charset="0"/>
        </a:defRPr>
      </a:lvl3pPr>
      <a:lvl4pPr algn="l" rtl="0" fontAlgn="base">
        <a:lnSpc>
          <a:spcPts val="5000"/>
        </a:lnSpc>
        <a:spcBef>
          <a:spcPct val="0"/>
        </a:spcBef>
        <a:spcAft>
          <a:spcPct val="0"/>
        </a:spcAft>
        <a:defRPr sz="2800" b="1">
          <a:solidFill>
            <a:schemeClr val="tx2"/>
          </a:solidFill>
          <a:latin typeface="Arial" charset="0"/>
        </a:defRPr>
      </a:lvl4pPr>
      <a:lvl5pPr algn="l" rtl="0" fontAlgn="base">
        <a:lnSpc>
          <a:spcPts val="5000"/>
        </a:lnSpc>
        <a:spcBef>
          <a:spcPct val="0"/>
        </a:spcBef>
        <a:spcAft>
          <a:spcPct val="0"/>
        </a:spcAft>
        <a:defRPr sz="2800" b="1">
          <a:solidFill>
            <a:schemeClr val="tx2"/>
          </a:solidFill>
          <a:latin typeface="Arial" charset="0"/>
        </a:defRPr>
      </a:lvl5pPr>
      <a:lvl6pPr marL="457200" algn="l" rtl="0" fontAlgn="base">
        <a:lnSpc>
          <a:spcPts val="5000"/>
        </a:lnSpc>
        <a:spcBef>
          <a:spcPct val="0"/>
        </a:spcBef>
        <a:spcAft>
          <a:spcPct val="0"/>
        </a:spcAft>
        <a:defRPr sz="2800" b="1">
          <a:solidFill>
            <a:schemeClr val="tx2"/>
          </a:solidFill>
          <a:latin typeface="Arial" charset="0"/>
        </a:defRPr>
      </a:lvl6pPr>
      <a:lvl7pPr marL="914400" algn="l" rtl="0" fontAlgn="base">
        <a:lnSpc>
          <a:spcPts val="5000"/>
        </a:lnSpc>
        <a:spcBef>
          <a:spcPct val="0"/>
        </a:spcBef>
        <a:spcAft>
          <a:spcPct val="0"/>
        </a:spcAft>
        <a:defRPr sz="2800" b="1">
          <a:solidFill>
            <a:schemeClr val="tx2"/>
          </a:solidFill>
          <a:latin typeface="Arial" charset="0"/>
        </a:defRPr>
      </a:lvl7pPr>
      <a:lvl8pPr marL="1371600" algn="l" rtl="0" fontAlgn="base">
        <a:lnSpc>
          <a:spcPts val="5000"/>
        </a:lnSpc>
        <a:spcBef>
          <a:spcPct val="0"/>
        </a:spcBef>
        <a:spcAft>
          <a:spcPct val="0"/>
        </a:spcAft>
        <a:defRPr sz="2800" b="1">
          <a:solidFill>
            <a:schemeClr val="tx2"/>
          </a:solidFill>
          <a:latin typeface="Arial" charset="0"/>
        </a:defRPr>
      </a:lvl8pPr>
      <a:lvl9pPr marL="1828800" algn="l" rtl="0" fontAlgn="base">
        <a:lnSpc>
          <a:spcPts val="5000"/>
        </a:lnSpc>
        <a:spcBef>
          <a:spcPct val="0"/>
        </a:spcBef>
        <a:spcAft>
          <a:spcPct val="0"/>
        </a:spcAft>
        <a:defRPr sz="2800" b="1">
          <a:solidFill>
            <a:schemeClr val="tx2"/>
          </a:solidFill>
          <a:latin typeface="Arial" charset="0"/>
        </a:defRPr>
      </a:lvl9pPr>
    </p:titleStyle>
    <p:bodyStyle>
      <a:lvl1pPr algn="l" rtl="0" fontAlgn="base">
        <a:lnSpc>
          <a:spcPts val="2800"/>
        </a:lnSpc>
        <a:spcBef>
          <a:spcPct val="0"/>
        </a:spcBef>
        <a:spcAft>
          <a:spcPts val="1400"/>
        </a:spcAft>
        <a:defRPr sz="2100">
          <a:solidFill>
            <a:schemeClr val="tx1"/>
          </a:solidFill>
          <a:latin typeface="+mn-lt"/>
          <a:ea typeface="+mn-ea"/>
          <a:cs typeface="+mn-cs"/>
        </a:defRPr>
      </a:lvl1pPr>
      <a:lvl2pPr marL="803275" indent="4763" algn="l" rtl="0" fontAlgn="base">
        <a:lnSpc>
          <a:spcPts val="2800"/>
        </a:lnSpc>
        <a:spcBef>
          <a:spcPct val="0"/>
        </a:spcBef>
        <a:spcAft>
          <a:spcPct val="0"/>
        </a:spcAft>
        <a:defRPr sz="2100">
          <a:solidFill>
            <a:schemeClr val="tx1"/>
          </a:solidFill>
          <a:latin typeface="+mn-lt"/>
        </a:defRPr>
      </a:lvl2pPr>
      <a:lvl3pPr marL="1697038" indent="-358775" algn="l" rtl="0" fontAlgn="base">
        <a:lnSpc>
          <a:spcPts val="2800"/>
        </a:lnSpc>
        <a:spcBef>
          <a:spcPct val="0"/>
        </a:spcBef>
        <a:spcAft>
          <a:spcPct val="0"/>
        </a:spcAft>
        <a:defRPr sz="2100">
          <a:solidFill>
            <a:schemeClr val="tx1"/>
          </a:solidFill>
          <a:latin typeface="+mn-lt"/>
        </a:defRPr>
      </a:lvl3pPr>
      <a:lvl4pPr marL="2225675" indent="-349250" algn="l" rtl="0" fontAlgn="base">
        <a:lnSpc>
          <a:spcPts val="2800"/>
        </a:lnSpc>
        <a:spcBef>
          <a:spcPct val="0"/>
        </a:spcBef>
        <a:spcAft>
          <a:spcPct val="0"/>
        </a:spcAft>
        <a:defRPr sz="2100">
          <a:solidFill>
            <a:schemeClr val="tx1"/>
          </a:solidFill>
          <a:latin typeface="+mn-lt"/>
        </a:defRPr>
      </a:lvl4pPr>
      <a:lvl5pPr marL="2770188" indent="-365125" algn="l" rtl="0" fontAlgn="base">
        <a:lnSpc>
          <a:spcPts val="2800"/>
        </a:lnSpc>
        <a:spcBef>
          <a:spcPct val="0"/>
        </a:spcBef>
        <a:spcAft>
          <a:spcPct val="0"/>
        </a:spcAft>
        <a:defRPr sz="2100">
          <a:solidFill>
            <a:schemeClr val="tx1"/>
          </a:solidFill>
          <a:latin typeface="+mn-lt"/>
        </a:defRPr>
      </a:lvl5pPr>
      <a:lvl6pPr marL="3227388" indent="-365125" algn="l" rtl="0" fontAlgn="base">
        <a:lnSpc>
          <a:spcPts val="2800"/>
        </a:lnSpc>
        <a:spcBef>
          <a:spcPct val="0"/>
        </a:spcBef>
        <a:spcAft>
          <a:spcPct val="0"/>
        </a:spcAft>
        <a:defRPr sz="2100">
          <a:solidFill>
            <a:schemeClr val="tx1"/>
          </a:solidFill>
          <a:latin typeface="+mn-lt"/>
        </a:defRPr>
      </a:lvl6pPr>
      <a:lvl7pPr marL="3684588" indent="-365125" algn="l" rtl="0" fontAlgn="base">
        <a:lnSpc>
          <a:spcPts val="2800"/>
        </a:lnSpc>
        <a:spcBef>
          <a:spcPct val="0"/>
        </a:spcBef>
        <a:spcAft>
          <a:spcPct val="0"/>
        </a:spcAft>
        <a:defRPr sz="2100">
          <a:solidFill>
            <a:schemeClr val="tx1"/>
          </a:solidFill>
          <a:latin typeface="+mn-lt"/>
        </a:defRPr>
      </a:lvl7pPr>
      <a:lvl8pPr marL="4141788" indent="-365125" algn="l" rtl="0" fontAlgn="base">
        <a:lnSpc>
          <a:spcPts val="2800"/>
        </a:lnSpc>
        <a:spcBef>
          <a:spcPct val="0"/>
        </a:spcBef>
        <a:spcAft>
          <a:spcPct val="0"/>
        </a:spcAft>
        <a:defRPr sz="2100">
          <a:solidFill>
            <a:schemeClr val="tx1"/>
          </a:solidFill>
          <a:latin typeface="+mn-lt"/>
        </a:defRPr>
      </a:lvl8pPr>
      <a:lvl9pPr marL="4598988" indent="-365125" algn="l" rtl="0" fontAlgn="base">
        <a:lnSpc>
          <a:spcPts val="2800"/>
        </a:lnSpc>
        <a:spcBef>
          <a:spcPct val="0"/>
        </a:spcBef>
        <a:spcAft>
          <a:spcPct val="0"/>
        </a:spcAft>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179388" y="6499225"/>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8387" name="Rectangle 3"/>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528389" name="Rectangle 5"/>
          <p:cNvSpPr>
            <a:spLocks noGrp="1" noChangeArrowheads="1"/>
          </p:cNvSpPr>
          <p:nvPr>
            <p:ph type="dt" sz="half" idx="2"/>
          </p:nvPr>
        </p:nvSpPr>
        <p:spPr bwMode="auto">
          <a:xfrm>
            <a:off x="6659563" y="6538913"/>
            <a:ext cx="14859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1CB589CD-7A7C-49E8-948C-B1D0C7F776C0}" type="datetime1">
              <a:rPr lang="en-GB" altLang="en-US"/>
              <a:pPr/>
              <a:t>08/04/2019</a:t>
            </a:fld>
            <a:endParaRPr lang="en-GB" altLang="en-US"/>
          </a:p>
        </p:txBody>
      </p:sp>
      <p:sp>
        <p:nvSpPr>
          <p:cNvPr id="528390" name="Rectangle 6"/>
          <p:cNvSpPr>
            <a:spLocks noGrp="1" noChangeArrowheads="1"/>
          </p:cNvSpPr>
          <p:nvPr>
            <p:ph type="ftr" sz="quarter" idx="3"/>
          </p:nvPr>
        </p:nvSpPr>
        <p:spPr bwMode="auto">
          <a:xfrm>
            <a:off x="468313" y="6538913"/>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r>
              <a:rPr lang="en-GB" altLang="en-US"/>
              <a:t>www.britishcouncil.org</a:t>
            </a:r>
          </a:p>
        </p:txBody>
      </p:sp>
      <p:sp>
        <p:nvSpPr>
          <p:cNvPr id="528391" name="Rectangle 7"/>
          <p:cNvSpPr>
            <a:spLocks noGrp="1" noChangeArrowheads="1"/>
          </p:cNvSpPr>
          <p:nvPr>
            <p:ph type="sldNum" sz="quarter" idx="4"/>
          </p:nvPr>
        </p:nvSpPr>
        <p:spPr bwMode="auto">
          <a:xfrm>
            <a:off x="8243888" y="6538913"/>
            <a:ext cx="442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3A5B47B9-E7FE-48A6-8BED-A36B313FEE4F}" type="slidenum">
              <a:rPr lang="en-GB" altLang="en-US"/>
              <a:pPr/>
              <a:t>‹#›</a:t>
            </a:fld>
            <a:endParaRPr lang="en-GB" altLang="en-US"/>
          </a:p>
        </p:txBody>
      </p:sp>
      <p:sp>
        <p:nvSpPr>
          <p:cNvPr id="528392" name="Rectangle 8"/>
          <p:cNvSpPr>
            <a:spLocks noGrp="1" noChangeArrowheads="1"/>
          </p:cNvSpPr>
          <p:nvPr>
            <p:ph type="body" idx="1"/>
          </p:nvPr>
        </p:nvSpPr>
        <p:spPr bwMode="auto">
          <a:xfrm>
            <a:off x="457200" y="858838"/>
            <a:ext cx="8229600"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51"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l" rtl="0" fontAlgn="base">
        <a:lnSpc>
          <a:spcPts val="2800"/>
        </a:lnSpc>
        <a:spcBef>
          <a:spcPct val="0"/>
        </a:spcBef>
        <a:spcAft>
          <a:spcPct val="0"/>
        </a:spcAft>
        <a:defRPr sz="2800" b="1">
          <a:solidFill>
            <a:schemeClr val="tx2"/>
          </a:solidFill>
          <a:latin typeface="+mj-lt"/>
          <a:ea typeface="+mj-ea"/>
          <a:cs typeface="+mj-cs"/>
        </a:defRPr>
      </a:lvl1pPr>
      <a:lvl2pPr algn="l" rtl="0" fontAlgn="base">
        <a:lnSpc>
          <a:spcPts val="2800"/>
        </a:lnSpc>
        <a:spcBef>
          <a:spcPct val="0"/>
        </a:spcBef>
        <a:spcAft>
          <a:spcPct val="0"/>
        </a:spcAft>
        <a:defRPr sz="2800" b="1">
          <a:solidFill>
            <a:schemeClr val="tx2"/>
          </a:solidFill>
          <a:latin typeface="Arial" charset="0"/>
        </a:defRPr>
      </a:lvl2pPr>
      <a:lvl3pPr algn="l" rtl="0" fontAlgn="base">
        <a:lnSpc>
          <a:spcPts val="2800"/>
        </a:lnSpc>
        <a:spcBef>
          <a:spcPct val="0"/>
        </a:spcBef>
        <a:spcAft>
          <a:spcPct val="0"/>
        </a:spcAft>
        <a:defRPr sz="2800" b="1">
          <a:solidFill>
            <a:schemeClr val="tx2"/>
          </a:solidFill>
          <a:latin typeface="Arial" charset="0"/>
        </a:defRPr>
      </a:lvl3pPr>
      <a:lvl4pPr algn="l" rtl="0" fontAlgn="base">
        <a:lnSpc>
          <a:spcPts val="2800"/>
        </a:lnSpc>
        <a:spcBef>
          <a:spcPct val="0"/>
        </a:spcBef>
        <a:spcAft>
          <a:spcPct val="0"/>
        </a:spcAft>
        <a:defRPr sz="2800" b="1">
          <a:solidFill>
            <a:schemeClr val="tx2"/>
          </a:solidFill>
          <a:latin typeface="Arial" charset="0"/>
        </a:defRPr>
      </a:lvl4pPr>
      <a:lvl5pPr algn="l" rtl="0" fontAlgn="base">
        <a:lnSpc>
          <a:spcPts val="2800"/>
        </a:lnSpc>
        <a:spcBef>
          <a:spcPct val="0"/>
        </a:spcBef>
        <a:spcAft>
          <a:spcPct val="0"/>
        </a:spcAft>
        <a:defRPr sz="2800" b="1">
          <a:solidFill>
            <a:schemeClr val="tx2"/>
          </a:solidFill>
          <a:latin typeface="Arial" charset="0"/>
        </a:defRPr>
      </a:lvl5pPr>
      <a:lvl6pPr marL="457200" algn="l" rtl="0" fontAlgn="base">
        <a:lnSpc>
          <a:spcPts val="2800"/>
        </a:lnSpc>
        <a:spcBef>
          <a:spcPct val="0"/>
        </a:spcBef>
        <a:spcAft>
          <a:spcPct val="0"/>
        </a:spcAft>
        <a:defRPr sz="2800" b="1">
          <a:solidFill>
            <a:schemeClr val="tx2"/>
          </a:solidFill>
          <a:latin typeface="Arial" charset="0"/>
        </a:defRPr>
      </a:lvl6pPr>
      <a:lvl7pPr marL="914400" algn="l" rtl="0" fontAlgn="base">
        <a:lnSpc>
          <a:spcPts val="2800"/>
        </a:lnSpc>
        <a:spcBef>
          <a:spcPct val="0"/>
        </a:spcBef>
        <a:spcAft>
          <a:spcPct val="0"/>
        </a:spcAft>
        <a:defRPr sz="2800" b="1">
          <a:solidFill>
            <a:schemeClr val="tx2"/>
          </a:solidFill>
          <a:latin typeface="Arial" charset="0"/>
        </a:defRPr>
      </a:lvl7pPr>
      <a:lvl8pPr marL="1371600" algn="l" rtl="0" fontAlgn="base">
        <a:lnSpc>
          <a:spcPts val="2800"/>
        </a:lnSpc>
        <a:spcBef>
          <a:spcPct val="0"/>
        </a:spcBef>
        <a:spcAft>
          <a:spcPct val="0"/>
        </a:spcAft>
        <a:defRPr sz="2800" b="1">
          <a:solidFill>
            <a:schemeClr val="tx2"/>
          </a:solidFill>
          <a:latin typeface="Arial" charset="0"/>
        </a:defRPr>
      </a:lvl8pPr>
      <a:lvl9pPr marL="1828800" algn="l" rtl="0" fontAlgn="base">
        <a:lnSpc>
          <a:spcPts val="2800"/>
        </a:lnSpc>
        <a:spcBef>
          <a:spcPct val="0"/>
        </a:spcBef>
        <a:spcAft>
          <a:spcPct val="0"/>
        </a:spcAft>
        <a:defRPr sz="2800" b="1">
          <a:solidFill>
            <a:schemeClr val="tx2"/>
          </a:solidFill>
          <a:latin typeface="Arial" charset="0"/>
        </a:defRPr>
      </a:lvl9pPr>
    </p:titleStyle>
    <p:bodyStyle>
      <a:lvl1pPr marL="357188" indent="-357188" algn="l" rtl="0" fontAlgn="base">
        <a:lnSpc>
          <a:spcPts val="2800"/>
        </a:lnSpc>
        <a:spcBef>
          <a:spcPct val="0"/>
        </a:spcBef>
        <a:spcAft>
          <a:spcPts val="1400"/>
        </a:spcAft>
        <a:buClr>
          <a:schemeClr val="bg2"/>
        </a:buClr>
        <a:buFont typeface="Arial Unicode MS" pitchFamily="34" charset="-128"/>
        <a:buChar char="■"/>
        <a:defRPr sz="2100">
          <a:solidFill>
            <a:schemeClr val="tx1"/>
          </a:solidFill>
          <a:latin typeface="+mn-lt"/>
          <a:ea typeface="+mn-ea"/>
          <a:cs typeface="+mn-cs"/>
        </a:defRPr>
      </a:lvl1pPr>
      <a:lvl2pPr marL="701675" indent="-342900" algn="l" rtl="0" fontAlgn="base">
        <a:lnSpc>
          <a:spcPts val="2800"/>
        </a:lnSpc>
        <a:spcBef>
          <a:spcPct val="0"/>
        </a:spcBef>
        <a:spcAft>
          <a:spcPts val="1400"/>
        </a:spcAft>
        <a:buClr>
          <a:schemeClr val="bg2"/>
        </a:buClr>
        <a:buFont typeface="Arial Unicode MS" pitchFamily="34" charset="-128"/>
        <a:buChar char="■"/>
        <a:defRPr sz="2100">
          <a:solidFill>
            <a:schemeClr val="tx1"/>
          </a:solidFill>
          <a:latin typeface="+mn-lt"/>
        </a:defRPr>
      </a:lvl2pPr>
      <a:lvl3pPr marL="1087438" indent="-384175" algn="l" rtl="0" fontAlgn="base">
        <a:lnSpc>
          <a:spcPts val="2800"/>
        </a:lnSpc>
        <a:spcBef>
          <a:spcPct val="0"/>
        </a:spcBef>
        <a:spcAft>
          <a:spcPts val="1400"/>
        </a:spcAft>
        <a:buClr>
          <a:schemeClr val="bg2"/>
        </a:buClr>
        <a:buFont typeface="Arial Unicode MS" pitchFamily="34" charset="-128"/>
        <a:buChar char="■"/>
        <a:defRPr sz="2100">
          <a:solidFill>
            <a:schemeClr val="tx1"/>
          </a:solidFill>
          <a:latin typeface="+mn-lt"/>
        </a:defRPr>
      </a:lvl3pPr>
      <a:lvl4pPr marL="1431925" indent="-342900" algn="l" rtl="0" fontAlgn="base">
        <a:lnSpc>
          <a:spcPts val="2800"/>
        </a:lnSpc>
        <a:spcBef>
          <a:spcPct val="0"/>
        </a:spcBef>
        <a:spcAft>
          <a:spcPts val="1400"/>
        </a:spcAft>
        <a:buClr>
          <a:schemeClr val="bg2"/>
        </a:buClr>
        <a:buFont typeface="Arial Unicode MS" pitchFamily="34" charset="-128"/>
        <a:buChar char="■"/>
        <a:defRPr sz="2100">
          <a:solidFill>
            <a:schemeClr val="tx1"/>
          </a:solidFill>
          <a:latin typeface="+mn-lt"/>
        </a:defRPr>
      </a:lvl4pPr>
      <a:lvl5pPr marL="1789113" indent="-355600" algn="l" rtl="0" fontAlgn="base">
        <a:lnSpc>
          <a:spcPts val="2800"/>
        </a:lnSpc>
        <a:spcBef>
          <a:spcPct val="0"/>
        </a:spcBef>
        <a:spcAft>
          <a:spcPts val="1400"/>
        </a:spcAft>
        <a:buClr>
          <a:schemeClr val="bg2"/>
        </a:buClr>
        <a:buFont typeface="Arial Unicode MS" pitchFamily="34" charset="-128"/>
        <a:buChar char="■"/>
        <a:defRPr sz="2100">
          <a:solidFill>
            <a:schemeClr val="tx1"/>
          </a:solidFill>
          <a:latin typeface="+mn-lt"/>
        </a:defRPr>
      </a:lvl5pPr>
      <a:lvl6pPr marL="2246313" indent="-355600" algn="l" rtl="0" fontAlgn="base">
        <a:lnSpc>
          <a:spcPts val="2800"/>
        </a:lnSpc>
        <a:spcBef>
          <a:spcPct val="0"/>
        </a:spcBef>
        <a:spcAft>
          <a:spcPts val="1400"/>
        </a:spcAft>
        <a:buClr>
          <a:schemeClr val="bg2"/>
        </a:buClr>
        <a:buFont typeface="Arial Unicode MS" pitchFamily="34" charset="-128"/>
        <a:buChar char="■"/>
        <a:defRPr sz="2100">
          <a:solidFill>
            <a:schemeClr val="tx1"/>
          </a:solidFill>
          <a:latin typeface="+mn-lt"/>
        </a:defRPr>
      </a:lvl6pPr>
      <a:lvl7pPr marL="2703513" indent="-355600" algn="l" rtl="0" fontAlgn="base">
        <a:lnSpc>
          <a:spcPts val="2800"/>
        </a:lnSpc>
        <a:spcBef>
          <a:spcPct val="0"/>
        </a:spcBef>
        <a:spcAft>
          <a:spcPts val="1400"/>
        </a:spcAft>
        <a:buClr>
          <a:schemeClr val="bg2"/>
        </a:buClr>
        <a:buFont typeface="Arial Unicode MS" pitchFamily="34" charset="-128"/>
        <a:buChar char="■"/>
        <a:defRPr sz="2100">
          <a:solidFill>
            <a:schemeClr val="tx1"/>
          </a:solidFill>
          <a:latin typeface="+mn-lt"/>
        </a:defRPr>
      </a:lvl7pPr>
      <a:lvl8pPr marL="3160713" indent="-355600" algn="l" rtl="0" fontAlgn="base">
        <a:lnSpc>
          <a:spcPts val="2800"/>
        </a:lnSpc>
        <a:spcBef>
          <a:spcPct val="0"/>
        </a:spcBef>
        <a:spcAft>
          <a:spcPts val="1400"/>
        </a:spcAft>
        <a:buClr>
          <a:schemeClr val="bg2"/>
        </a:buClr>
        <a:buFont typeface="Arial Unicode MS" pitchFamily="34" charset="-128"/>
        <a:buChar char="■"/>
        <a:defRPr sz="2100">
          <a:solidFill>
            <a:schemeClr val="tx1"/>
          </a:solidFill>
          <a:latin typeface="+mn-lt"/>
        </a:defRPr>
      </a:lvl8pPr>
      <a:lvl9pPr marL="3617913" indent="-355600" algn="l" rtl="0" fontAlgn="base">
        <a:lnSpc>
          <a:spcPts val="2800"/>
        </a:lnSpc>
        <a:spcBef>
          <a:spcPct val="0"/>
        </a:spcBef>
        <a:spcAft>
          <a:spcPts val="1400"/>
        </a:spcAft>
        <a:buClr>
          <a:schemeClr val="bg2"/>
        </a:buClr>
        <a:buFont typeface="Arial Unicode MS" pitchFamily="34" charset="-128"/>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4946" name="Rectangle 2"/>
          <p:cNvSpPr>
            <a:spLocks noChangeArrowheads="1"/>
          </p:cNvSpPr>
          <p:nvPr/>
        </p:nvSpPr>
        <p:spPr bwMode="auto">
          <a:xfrm>
            <a:off x="179388" y="6499225"/>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4947" name="Rectangle 3"/>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594948" name="Rectangle 4"/>
          <p:cNvSpPr>
            <a:spLocks noGrp="1" noChangeArrowheads="1"/>
          </p:cNvSpPr>
          <p:nvPr>
            <p:ph type="dt" sz="half" idx="2"/>
          </p:nvPr>
        </p:nvSpPr>
        <p:spPr bwMode="auto">
          <a:xfrm>
            <a:off x="6659563" y="6538913"/>
            <a:ext cx="14859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63FABAF3-0EFF-4E7E-AA0C-C92C88989136}" type="datetime1">
              <a:rPr lang="en-GB" altLang="en-US"/>
              <a:pPr/>
              <a:t>08/04/2019</a:t>
            </a:fld>
            <a:endParaRPr lang="en-GB" altLang="en-US"/>
          </a:p>
        </p:txBody>
      </p:sp>
      <p:sp>
        <p:nvSpPr>
          <p:cNvPr id="594949" name="Rectangle 5"/>
          <p:cNvSpPr>
            <a:spLocks noGrp="1" noChangeArrowheads="1"/>
          </p:cNvSpPr>
          <p:nvPr>
            <p:ph type="ftr" sz="quarter" idx="3"/>
          </p:nvPr>
        </p:nvSpPr>
        <p:spPr bwMode="auto">
          <a:xfrm>
            <a:off x="468313" y="6538913"/>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r>
              <a:rPr lang="en-GB" altLang="en-US"/>
              <a:t>www.britishcouncil.org</a:t>
            </a:r>
          </a:p>
        </p:txBody>
      </p:sp>
      <p:sp>
        <p:nvSpPr>
          <p:cNvPr id="594950" name="Rectangle 6"/>
          <p:cNvSpPr>
            <a:spLocks noGrp="1" noChangeArrowheads="1"/>
          </p:cNvSpPr>
          <p:nvPr>
            <p:ph type="sldNum" sz="quarter" idx="4"/>
          </p:nvPr>
        </p:nvSpPr>
        <p:spPr bwMode="auto">
          <a:xfrm>
            <a:off x="8243888" y="6538913"/>
            <a:ext cx="442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fld id="{78183F88-796D-49B3-9685-03549D94CCD6}" type="slidenum">
              <a:rPr lang="en-GB" altLang="en-US"/>
              <a:pPr/>
              <a:t>‹#›</a:t>
            </a:fld>
            <a:endParaRPr lang="en-GB" altLang="en-US"/>
          </a:p>
        </p:txBody>
      </p:sp>
      <p:sp>
        <p:nvSpPr>
          <p:cNvPr id="594951" name="Rectangle 7"/>
          <p:cNvSpPr>
            <a:spLocks noGrp="1" noChangeArrowheads="1"/>
          </p:cNvSpPr>
          <p:nvPr>
            <p:ph type="body" idx="1"/>
          </p:nvPr>
        </p:nvSpPr>
        <p:spPr bwMode="auto">
          <a:xfrm>
            <a:off x="457200" y="858838"/>
            <a:ext cx="8229600"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5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fontAlgn="base">
        <a:lnSpc>
          <a:spcPts val="5000"/>
        </a:lnSpc>
        <a:spcBef>
          <a:spcPct val="0"/>
        </a:spcBef>
        <a:spcAft>
          <a:spcPct val="0"/>
        </a:spcAft>
        <a:defRPr sz="2800" b="1">
          <a:solidFill>
            <a:schemeClr val="tx2"/>
          </a:solidFill>
          <a:latin typeface="+mj-lt"/>
          <a:ea typeface="+mj-ea"/>
          <a:cs typeface="+mj-cs"/>
        </a:defRPr>
      </a:lvl1pPr>
      <a:lvl2pPr algn="l" rtl="0" fontAlgn="base">
        <a:lnSpc>
          <a:spcPts val="5000"/>
        </a:lnSpc>
        <a:spcBef>
          <a:spcPct val="0"/>
        </a:spcBef>
        <a:spcAft>
          <a:spcPct val="0"/>
        </a:spcAft>
        <a:defRPr sz="2800" b="1">
          <a:solidFill>
            <a:schemeClr val="tx2"/>
          </a:solidFill>
          <a:latin typeface="Arial" charset="0"/>
        </a:defRPr>
      </a:lvl2pPr>
      <a:lvl3pPr algn="l" rtl="0" fontAlgn="base">
        <a:lnSpc>
          <a:spcPts val="5000"/>
        </a:lnSpc>
        <a:spcBef>
          <a:spcPct val="0"/>
        </a:spcBef>
        <a:spcAft>
          <a:spcPct val="0"/>
        </a:spcAft>
        <a:defRPr sz="2800" b="1">
          <a:solidFill>
            <a:schemeClr val="tx2"/>
          </a:solidFill>
          <a:latin typeface="Arial" charset="0"/>
        </a:defRPr>
      </a:lvl3pPr>
      <a:lvl4pPr algn="l" rtl="0" fontAlgn="base">
        <a:lnSpc>
          <a:spcPts val="5000"/>
        </a:lnSpc>
        <a:spcBef>
          <a:spcPct val="0"/>
        </a:spcBef>
        <a:spcAft>
          <a:spcPct val="0"/>
        </a:spcAft>
        <a:defRPr sz="2800" b="1">
          <a:solidFill>
            <a:schemeClr val="tx2"/>
          </a:solidFill>
          <a:latin typeface="Arial" charset="0"/>
        </a:defRPr>
      </a:lvl4pPr>
      <a:lvl5pPr algn="l" rtl="0" fontAlgn="base">
        <a:lnSpc>
          <a:spcPts val="5000"/>
        </a:lnSpc>
        <a:spcBef>
          <a:spcPct val="0"/>
        </a:spcBef>
        <a:spcAft>
          <a:spcPct val="0"/>
        </a:spcAft>
        <a:defRPr sz="2800" b="1">
          <a:solidFill>
            <a:schemeClr val="tx2"/>
          </a:solidFill>
          <a:latin typeface="Arial" charset="0"/>
        </a:defRPr>
      </a:lvl5pPr>
      <a:lvl6pPr marL="457200" algn="l" rtl="0" fontAlgn="base">
        <a:lnSpc>
          <a:spcPts val="5000"/>
        </a:lnSpc>
        <a:spcBef>
          <a:spcPct val="0"/>
        </a:spcBef>
        <a:spcAft>
          <a:spcPct val="0"/>
        </a:spcAft>
        <a:defRPr sz="2800" b="1">
          <a:solidFill>
            <a:schemeClr val="tx2"/>
          </a:solidFill>
          <a:latin typeface="Arial" charset="0"/>
        </a:defRPr>
      </a:lvl6pPr>
      <a:lvl7pPr marL="914400" algn="l" rtl="0" fontAlgn="base">
        <a:lnSpc>
          <a:spcPts val="5000"/>
        </a:lnSpc>
        <a:spcBef>
          <a:spcPct val="0"/>
        </a:spcBef>
        <a:spcAft>
          <a:spcPct val="0"/>
        </a:spcAft>
        <a:defRPr sz="2800" b="1">
          <a:solidFill>
            <a:schemeClr val="tx2"/>
          </a:solidFill>
          <a:latin typeface="Arial" charset="0"/>
        </a:defRPr>
      </a:lvl7pPr>
      <a:lvl8pPr marL="1371600" algn="l" rtl="0" fontAlgn="base">
        <a:lnSpc>
          <a:spcPts val="5000"/>
        </a:lnSpc>
        <a:spcBef>
          <a:spcPct val="0"/>
        </a:spcBef>
        <a:spcAft>
          <a:spcPct val="0"/>
        </a:spcAft>
        <a:defRPr sz="2800" b="1">
          <a:solidFill>
            <a:schemeClr val="tx2"/>
          </a:solidFill>
          <a:latin typeface="Arial" charset="0"/>
        </a:defRPr>
      </a:lvl8pPr>
      <a:lvl9pPr marL="1828800" algn="l" rtl="0" fontAlgn="base">
        <a:lnSpc>
          <a:spcPts val="5000"/>
        </a:lnSpc>
        <a:spcBef>
          <a:spcPct val="0"/>
        </a:spcBef>
        <a:spcAft>
          <a:spcPct val="0"/>
        </a:spcAft>
        <a:defRPr sz="2800" b="1">
          <a:solidFill>
            <a:schemeClr val="tx2"/>
          </a:solidFill>
          <a:latin typeface="Arial" charset="0"/>
        </a:defRPr>
      </a:lvl9pPr>
    </p:titleStyle>
    <p:bodyStyle>
      <a:lvl1pPr marL="349250" indent="-3492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ea typeface="+mn-ea"/>
          <a:cs typeface="+mn-cs"/>
        </a:defRPr>
      </a:lvl1pPr>
      <a:lvl2pPr marL="712788"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2pPr>
      <a:lvl3pPr marL="1062038" indent="-347663"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3pPr>
      <a:lvl4pPr marL="1425575"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4pPr>
      <a:lvl5pPr marL="17891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5pPr>
      <a:lvl6pPr marL="22463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6pPr>
      <a:lvl7pPr marL="27035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7pPr>
      <a:lvl8pPr marL="31607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8pPr>
      <a:lvl9pPr marL="3617913" indent="-361950" algn="l" rtl="0" fontAlgn="base">
        <a:lnSpc>
          <a:spcPts val="2800"/>
        </a:lnSpc>
        <a:spcBef>
          <a:spcPct val="0"/>
        </a:spcBef>
        <a:spcAft>
          <a:spcPts val="1400"/>
        </a:spcAft>
        <a:buClr>
          <a:schemeClr val="tx1"/>
        </a:buClr>
        <a:buFont typeface="Arial Unicode MS" pitchFamily="34" charset="-128"/>
        <a:buAutoNum type="arabicPeriod"/>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ftr" sz="quarter" idx="3"/>
          </p:nvPr>
        </p:nvSpPr>
        <p:spPr/>
        <p:txBody>
          <a:bodyPr/>
          <a:lstStyle/>
          <a:p>
            <a:r>
              <a:rPr lang="en-GB" altLang="en-US"/>
              <a:t>www.britishcouncil.org</a:t>
            </a:r>
          </a:p>
        </p:txBody>
      </p:sp>
      <p:sp>
        <p:nvSpPr>
          <p:cNvPr id="5" name="Rectangle 8"/>
          <p:cNvSpPr>
            <a:spLocks noGrp="1" noChangeArrowheads="1"/>
          </p:cNvSpPr>
          <p:nvPr>
            <p:ph type="sldNum" sz="quarter" idx="4"/>
          </p:nvPr>
        </p:nvSpPr>
        <p:spPr/>
        <p:txBody>
          <a:bodyPr/>
          <a:lstStyle/>
          <a:p>
            <a:fld id="{41D83C55-79AA-4A12-B730-44406098671C}" type="slidenum">
              <a:rPr lang="en-GB" altLang="en-US"/>
              <a:pPr/>
              <a:t>1</a:t>
            </a:fld>
            <a:endParaRPr lang="en-GB" altLang="en-US"/>
          </a:p>
        </p:txBody>
      </p:sp>
      <p:sp>
        <p:nvSpPr>
          <p:cNvPr id="12566" name="Rectangle 278"/>
          <p:cNvSpPr>
            <a:spLocks noGrp="1" noChangeArrowheads="1"/>
          </p:cNvSpPr>
          <p:nvPr>
            <p:ph type="ctrTitle"/>
          </p:nvPr>
        </p:nvSpPr>
        <p:spPr/>
        <p:txBody>
          <a:bodyPr/>
          <a:lstStyle/>
          <a:p>
            <a:r>
              <a:rPr lang="en-GB" altLang="en-US" dirty="0"/>
              <a:t>Action Research: Overcoming the challenges</a:t>
            </a:r>
          </a:p>
        </p:txBody>
      </p:sp>
      <p:sp>
        <p:nvSpPr>
          <p:cNvPr id="12291" name="Rectangle 3"/>
          <p:cNvSpPr>
            <a:spLocks noGrp="1" noChangeArrowheads="1"/>
          </p:cNvSpPr>
          <p:nvPr>
            <p:ph type="subTitle" idx="1"/>
          </p:nvPr>
        </p:nvSpPr>
        <p:spPr/>
        <p:txBody>
          <a:bodyPr/>
          <a:lstStyle/>
          <a:p>
            <a:pPr>
              <a:lnSpc>
                <a:spcPct val="90000"/>
              </a:lnSpc>
            </a:pPr>
            <a:r>
              <a:rPr lang="en-GB" altLang="en-US" sz="1900" dirty="0"/>
              <a:t>Aidan Holland</a:t>
            </a:r>
          </a:p>
          <a:p>
            <a:pPr>
              <a:lnSpc>
                <a:spcPct val="90000"/>
              </a:lnSpc>
            </a:pPr>
            <a:r>
              <a:rPr lang="en-GB" altLang="en-US" sz="1900" b="0" i="1" dirty="0"/>
              <a:t>Senior Teacher Professional Development</a:t>
            </a:r>
          </a:p>
          <a:p>
            <a:pPr>
              <a:lnSpc>
                <a:spcPct val="90000"/>
              </a:lnSpc>
            </a:pPr>
            <a:r>
              <a:rPr lang="en-GB" altLang="en-US" sz="1900" b="0" dirty="0"/>
              <a:t>British Council, Madrid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1</a:t>
            </a:r>
          </a:p>
        </p:txBody>
      </p:sp>
      <p:sp>
        <p:nvSpPr>
          <p:cNvPr id="3" name="Content Placeholder 2"/>
          <p:cNvSpPr>
            <a:spLocks noGrp="1"/>
          </p:cNvSpPr>
          <p:nvPr>
            <p:ph idx="1"/>
          </p:nvPr>
        </p:nvSpPr>
        <p:spPr>
          <a:xfrm>
            <a:off x="467544" y="1196752"/>
            <a:ext cx="8229600" cy="553937"/>
          </a:xfrm>
        </p:spPr>
        <p:txBody>
          <a:bodyPr/>
          <a:lstStyle/>
          <a:p>
            <a:pPr marL="457200" indent="-457200">
              <a:buFont typeface="+mj-lt"/>
              <a:buAutoNum type="arabicPeriod"/>
            </a:pPr>
            <a:r>
              <a:rPr lang="en-GB" sz="2400" dirty="0"/>
              <a:t>To what extent is Lisa’s investigation grounded in theory?</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10</a:t>
            </a:fld>
            <a:endParaRPr lang="en-GB" altLang="en-US"/>
          </a:p>
        </p:txBody>
      </p:sp>
      <p:sp>
        <p:nvSpPr>
          <p:cNvPr id="10" name="Rectangle 9"/>
          <p:cNvSpPr/>
          <p:nvPr/>
        </p:nvSpPr>
        <p:spPr>
          <a:xfrm>
            <a:off x="323527" y="2564904"/>
            <a:ext cx="8730159" cy="810478"/>
          </a:xfrm>
          <a:prstGeom prst="rect">
            <a:avLst/>
          </a:prstGeom>
        </p:spPr>
        <p:txBody>
          <a:bodyPr wrap="square">
            <a:spAutoFit/>
          </a:bodyPr>
          <a:lstStyle/>
          <a:p>
            <a:pPr lvl="0">
              <a:lnSpc>
                <a:spcPts val="2800"/>
              </a:lnSpc>
              <a:spcAft>
                <a:spcPts val="1400"/>
              </a:spcAft>
            </a:pPr>
            <a:r>
              <a:rPr lang="en-GB" sz="2400" kern="0" dirty="0">
                <a:solidFill>
                  <a:srgbClr val="000000"/>
                </a:solidFill>
                <a:latin typeface="Arial"/>
              </a:rPr>
              <a:t>2. To what extent did she attempt to be systematic in her data collection and analysis?</a:t>
            </a:r>
          </a:p>
        </p:txBody>
      </p:sp>
      <p:sp>
        <p:nvSpPr>
          <p:cNvPr id="11" name="Rectangle 10"/>
          <p:cNvSpPr/>
          <p:nvPr/>
        </p:nvSpPr>
        <p:spPr>
          <a:xfrm>
            <a:off x="323528" y="4293096"/>
            <a:ext cx="7848872" cy="810478"/>
          </a:xfrm>
          <a:prstGeom prst="rect">
            <a:avLst/>
          </a:prstGeom>
        </p:spPr>
        <p:txBody>
          <a:bodyPr wrap="square">
            <a:spAutoFit/>
          </a:bodyPr>
          <a:lstStyle/>
          <a:p>
            <a:pPr lvl="0">
              <a:lnSpc>
                <a:spcPts val="2800"/>
              </a:lnSpc>
              <a:spcAft>
                <a:spcPts val="1400"/>
              </a:spcAft>
            </a:pPr>
            <a:r>
              <a:rPr lang="en-GB" sz="2400" kern="0" dirty="0">
                <a:solidFill>
                  <a:srgbClr val="000000"/>
                </a:solidFill>
                <a:latin typeface="Arial"/>
              </a:rPr>
              <a:t>3. To what extent do you think her project was doable in the time given?</a:t>
            </a:r>
          </a:p>
        </p:txBody>
      </p:sp>
      <p:cxnSp>
        <p:nvCxnSpPr>
          <p:cNvPr id="13" name="Straight Arrow Connector 12"/>
          <p:cNvCxnSpPr/>
          <p:nvPr/>
        </p:nvCxnSpPr>
        <p:spPr>
          <a:xfrm>
            <a:off x="1960240" y="2132856"/>
            <a:ext cx="51125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0120" y="1963579"/>
            <a:ext cx="1080120" cy="338554"/>
          </a:xfrm>
          <a:prstGeom prst="rect">
            <a:avLst/>
          </a:prstGeom>
          <a:noFill/>
        </p:spPr>
        <p:txBody>
          <a:bodyPr wrap="square" rtlCol="0">
            <a:spAutoFit/>
          </a:bodyPr>
          <a:lstStyle/>
          <a:p>
            <a:r>
              <a:rPr lang="en-GB" sz="1600" dirty="0">
                <a:solidFill>
                  <a:srgbClr val="00B050"/>
                </a:solidFill>
              </a:rPr>
              <a:t>Not at all</a:t>
            </a:r>
          </a:p>
        </p:txBody>
      </p:sp>
      <p:sp>
        <p:nvSpPr>
          <p:cNvPr id="18" name="TextBox 17"/>
          <p:cNvSpPr txBox="1"/>
          <p:nvPr/>
        </p:nvSpPr>
        <p:spPr>
          <a:xfrm>
            <a:off x="7072808" y="1986057"/>
            <a:ext cx="1080120" cy="338554"/>
          </a:xfrm>
          <a:prstGeom prst="rect">
            <a:avLst/>
          </a:prstGeom>
          <a:noFill/>
        </p:spPr>
        <p:txBody>
          <a:bodyPr wrap="square" rtlCol="0">
            <a:spAutoFit/>
          </a:bodyPr>
          <a:lstStyle/>
          <a:p>
            <a:r>
              <a:rPr lang="en-GB" sz="1600" dirty="0">
                <a:solidFill>
                  <a:srgbClr val="00B050"/>
                </a:solidFill>
              </a:rPr>
              <a:t>Heavily</a:t>
            </a:r>
          </a:p>
        </p:txBody>
      </p:sp>
      <p:cxnSp>
        <p:nvCxnSpPr>
          <p:cNvPr id="19" name="Straight Arrow Connector 18"/>
          <p:cNvCxnSpPr/>
          <p:nvPr/>
        </p:nvCxnSpPr>
        <p:spPr>
          <a:xfrm>
            <a:off x="1960240" y="3789040"/>
            <a:ext cx="51125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80120" y="3619763"/>
            <a:ext cx="1080120" cy="338554"/>
          </a:xfrm>
          <a:prstGeom prst="rect">
            <a:avLst/>
          </a:prstGeom>
          <a:noFill/>
        </p:spPr>
        <p:txBody>
          <a:bodyPr wrap="square" rtlCol="0">
            <a:spAutoFit/>
          </a:bodyPr>
          <a:lstStyle/>
          <a:p>
            <a:r>
              <a:rPr lang="en-GB" sz="1600" dirty="0">
                <a:solidFill>
                  <a:srgbClr val="00B050"/>
                </a:solidFill>
              </a:rPr>
              <a:t>Not at all</a:t>
            </a:r>
          </a:p>
        </p:txBody>
      </p:sp>
      <p:sp>
        <p:nvSpPr>
          <p:cNvPr id="21" name="TextBox 20"/>
          <p:cNvSpPr txBox="1"/>
          <p:nvPr/>
        </p:nvSpPr>
        <p:spPr>
          <a:xfrm>
            <a:off x="7072808" y="3642241"/>
            <a:ext cx="1080120" cy="338554"/>
          </a:xfrm>
          <a:prstGeom prst="rect">
            <a:avLst/>
          </a:prstGeom>
          <a:noFill/>
        </p:spPr>
        <p:txBody>
          <a:bodyPr wrap="square" rtlCol="0">
            <a:spAutoFit/>
          </a:bodyPr>
          <a:lstStyle/>
          <a:p>
            <a:r>
              <a:rPr lang="en-GB" sz="1600" dirty="0">
                <a:solidFill>
                  <a:srgbClr val="00B050"/>
                </a:solidFill>
              </a:rPr>
              <a:t>A lot</a:t>
            </a:r>
          </a:p>
        </p:txBody>
      </p:sp>
      <p:cxnSp>
        <p:nvCxnSpPr>
          <p:cNvPr id="25" name="Straight Arrow Connector 24"/>
          <p:cNvCxnSpPr/>
          <p:nvPr/>
        </p:nvCxnSpPr>
        <p:spPr>
          <a:xfrm>
            <a:off x="1960204" y="5517232"/>
            <a:ext cx="51125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80084" y="5347955"/>
            <a:ext cx="1080120" cy="338554"/>
          </a:xfrm>
          <a:prstGeom prst="rect">
            <a:avLst/>
          </a:prstGeom>
          <a:noFill/>
        </p:spPr>
        <p:txBody>
          <a:bodyPr wrap="square" rtlCol="0">
            <a:spAutoFit/>
          </a:bodyPr>
          <a:lstStyle/>
          <a:p>
            <a:r>
              <a:rPr lang="en-GB" sz="1600" dirty="0">
                <a:solidFill>
                  <a:srgbClr val="00B050"/>
                </a:solidFill>
              </a:rPr>
              <a:t>Not at all</a:t>
            </a:r>
          </a:p>
        </p:txBody>
      </p:sp>
      <p:sp>
        <p:nvSpPr>
          <p:cNvPr id="27" name="TextBox 26"/>
          <p:cNvSpPr txBox="1"/>
          <p:nvPr/>
        </p:nvSpPr>
        <p:spPr>
          <a:xfrm>
            <a:off x="7072772" y="5370433"/>
            <a:ext cx="1315652" cy="338554"/>
          </a:xfrm>
          <a:prstGeom prst="rect">
            <a:avLst/>
          </a:prstGeom>
          <a:noFill/>
        </p:spPr>
        <p:txBody>
          <a:bodyPr wrap="square" rtlCol="0">
            <a:spAutoFit/>
          </a:bodyPr>
          <a:lstStyle/>
          <a:p>
            <a:r>
              <a:rPr lang="en-GB" sz="1600" dirty="0">
                <a:solidFill>
                  <a:srgbClr val="00B050"/>
                </a:solidFill>
              </a:rPr>
              <a:t>Extremely</a:t>
            </a:r>
          </a:p>
        </p:txBody>
      </p:sp>
    </p:spTree>
    <p:extLst>
      <p:ext uri="{BB962C8B-B14F-4D97-AF65-F5344CB8AC3E}">
        <p14:creationId xmlns:p14="http://schemas.microsoft.com/office/powerpoint/2010/main" val="342027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537"/>
            <a:ext cx="8229600" cy="382638"/>
          </a:xfrm>
        </p:spPr>
        <p:txBody>
          <a:bodyPr/>
          <a:lstStyle/>
          <a:p>
            <a:r>
              <a:rPr lang="en-GB" dirty="0"/>
              <a:t>Focus 1</a:t>
            </a:r>
          </a:p>
        </p:txBody>
      </p:sp>
      <p:sp>
        <p:nvSpPr>
          <p:cNvPr id="3" name="Content Placeholder 2"/>
          <p:cNvSpPr>
            <a:spLocks noGrp="1"/>
          </p:cNvSpPr>
          <p:nvPr>
            <p:ph idx="1"/>
          </p:nvPr>
        </p:nvSpPr>
        <p:spPr>
          <a:xfrm>
            <a:off x="467544" y="1196752"/>
            <a:ext cx="8229600" cy="553937"/>
          </a:xfrm>
        </p:spPr>
        <p:txBody>
          <a:bodyPr/>
          <a:lstStyle/>
          <a:p>
            <a:pPr marL="457200" indent="-457200">
              <a:buFont typeface="+mj-lt"/>
              <a:buAutoNum type="arabicPeriod"/>
            </a:pPr>
            <a:r>
              <a:rPr lang="en-GB" sz="2400" dirty="0"/>
              <a:t>To what extent is Lisa’s investigation grounded in theory?</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11</a:t>
            </a:fld>
            <a:endParaRPr lang="en-GB" altLang="en-US"/>
          </a:p>
        </p:txBody>
      </p:sp>
      <p:sp>
        <p:nvSpPr>
          <p:cNvPr id="10" name="Rectangle 9"/>
          <p:cNvSpPr/>
          <p:nvPr/>
        </p:nvSpPr>
        <p:spPr>
          <a:xfrm>
            <a:off x="323527" y="2564904"/>
            <a:ext cx="8730159" cy="810478"/>
          </a:xfrm>
          <a:prstGeom prst="rect">
            <a:avLst/>
          </a:prstGeom>
        </p:spPr>
        <p:txBody>
          <a:bodyPr wrap="square">
            <a:spAutoFit/>
          </a:bodyPr>
          <a:lstStyle/>
          <a:p>
            <a:pPr lvl="0">
              <a:lnSpc>
                <a:spcPts val="2800"/>
              </a:lnSpc>
              <a:spcAft>
                <a:spcPts val="1400"/>
              </a:spcAft>
            </a:pPr>
            <a:r>
              <a:rPr lang="en-GB" sz="2400" kern="0" dirty="0">
                <a:solidFill>
                  <a:srgbClr val="000000"/>
                </a:solidFill>
                <a:latin typeface="Arial"/>
              </a:rPr>
              <a:t>2. To what extent did she attempt to be systematic in her data collection and analysis?</a:t>
            </a:r>
          </a:p>
        </p:txBody>
      </p:sp>
      <p:sp>
        <p:nvSpPr>
          <p:cNvPr id="11" name="Rectangle 10"/>
          <p:cNvSpPr/>
          <p:nvPr/>
        </p:nvSpPr>
        <p:spPr>
          <a:xfrm>
            <a:off x="323528" y="4293096"/>
            <a:ext cx="7848872" cy="810478"/>
          </a:xfrm>
          <a:prstGeom prst="rect">
            <a:avLst/>
          </a:prstGeom>
        </p:spPr>
        <p:txBody>
          <a:bodyPr wrap="square">
            <a:spAutoFit/>
          </a:bodyPr>
          <a:lstStyle/>
          <a:p>
            <a:pPr lvl="0">
              <a:lnSpc>
                <a:spcPts val="2800"/>
              </a:lnSpc>
              <a:spcAft>
                <a:spcPts val="1400"/>
              </a:spcAft>
            </a:pPr>
            <a:r>
              <a:rPr lang="en-GB" sz="2400" kern="0" dirty="0">
                <a:solidFill>
                  <a:srgbClr val="000000"/>
                </a:solidFill>
                <a:latin typeface="Arial"/>
              </a:rPr>
              <a:t>3. To what extent do you think her project was doable in the time given?</a:t>
            </a:r>
          </a:p>
        </p:txBody>
      </p:sp>
      <p:cxnSp>
        <p:nvCxnSpPr>
          <p:cNvPr id="13" name="Straight Arrow Connector 12"/>
          <p:cNvCxnSpPr/>
          <p:nvPr/>
        </p:nvCxnSpPr>
        <p:spPr>
          <a:xfrm>
            <a:off x="1960240" y="2132856"/>
            <a:ext cx="51125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0120" y="1963579"/>
            <a:ext cx="1080120" cy="338554"/>
          </a:xfrm>
          <a:prstGeom prst="rect">
            <a:avLst/>
          </a:prstGeom>
          <a:noFill/>
        </p:spPr>
        <p:txBody>
          <a:bodyPr wrap="square" rtlCol="0">
            <a:spAutoFit/>
          </a:bodyPr>
          <a:lstStyle/>
          <a:p>
            <a:r>
              <a:rPr lang="en-GB" sz="1600" dirty="0">
                <a:solidFill>
                  <a:srgbClr val="00B050"/>
                </a:solidFill>
              </a:rPr>
              <a:t>Not at all</a:t>
            </a:r>
          </a:p>
        </p:txBody>
      </p:sp>
      <p:sp>
        <p:nvSpPr>
          <p:cNvPr id="18" name="TextBox 17"/>
          <p:cNvSpPr txBox="1"/>
          <p:nvPr/>
        </p:nvSpPr>
        <p:spPr>
          <a:xfrm>
            <a:off x="7072808" y="1986057"/>
            <a:ext cx="1080120" cy="338554"/>
          </a:xfrm>
          <a:prstGeom prst="rect">
            <a:avLst/>
          </a:prstGeom>
          <a:noFill/>
        </p:spPr>
        <p:txBody>
          <a:bodyPr wrap="square" rtlCol="0">
            <a:spAutoFit/>
          </a:bodyPr>
          <a:lstStyle/>
          <a:p>
            <a:r>
              <a:rPr lang="en-GB" sz="1600" dirty="0">
                <a:solidFill>
                  <a:srgbClr val="00B050"/>
                </a:solidFill>
              </a:rPr>
              <a:t>Heavily</a:t>
            </a:r>
          </a:p>
        </p:txBody>
      </p:sp>
      <p:cxnSp>
        <p:nvCxnSpPr>
          <p:cNvPr id="19" name="Straight Arrow Connector 18"/>
          <p:cNvCxnSpPr/>
          <p:nvPr/>
        </p:nvCxnSpPr>
        <p:spPr>
          <a:xfrm>
            <a:off x="1960240" y="3789040"/>
            <a:ext cx="51125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80120" y="3619763"/>
            <a:ext cx="1080120" cy="338554"/>
          </a:xfrm>
          <a:prstGeom prst="rect">
            <a:avLst/>
          </a:prstGeom>
          <a:noFill/>
        </p:spPr>
        <p:txBody>
          <a:bodyPr wrap="square" rtlCol="0">
            <a:spAutoFit/>
          </a:bodyPr>
          <a:lstStyle/>
          <a:p>
            <a:r>
              <a:rPr lang="en-GB" sz="1600" dirty="0">
                <a:solidFill>
                  <a:srgbClr val="00B050"/>
                </a:solidFill>
              </a:rPr>
              <a:t>Not at all</a:t>
            </a:r>
          </a:p>
        </p:txBody>
      </p:sp>
      <p:sp>
        <p:nvSpPr>
          <p:cNvPr id="21" name="TextBox 20"/>
          <p:cNvSpPr txBox="1"/>
          <p:nvPr/>
        </p:nvSpPr>
        <p:spPr>
          <a:xfrm>
            <a:off x="7072808" y="3642241"/>
            <a:ext cx="1080120" cy="338554"/>
          </a:xfrm>
          <a:prstGeom prst="rect">
            <a:avLst/>
          </a:prstGeom>
          <a:noFill/>
        </p:spPr>
        <p:txBody>
          <a:bodyPr wrap="square" rtlCol="0">
            <a:spAutoFit/>
          </a:bodyPr>
          <a:lstStyle/>
          <a:p>
            <a:r>
              <a:rPr lang="en-GB" sz="1600" dirty="0">
                <a:solidFill>
                  <a:srgbClr val="00B050"/>
                </a:solidFill>
              </a:rPr>
              <a:t>A lot</a:t>
            </a:r>
          </a:p>
        </p:txBody>
      </p:sp>
      <p:cxnSp>
        <p:nvCxnSpPr>
          <p:cNvPr id="25" name="Straight Arrow Connector 24"/>
          <p:cNvCxnSpPr/>
          <p:nvPr/>
        </p:nvCxnSpPr>
        <p:spPr>
          <a:xfrm>
            <a:off x="1960204" y="5517232"/>
            <a:ext cx="51125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80084" y="5347955"/>
            <a:ext cx="1080120" cy="338554"/>
          </a:xfrm>
          <a:prstGeom prst="rect">
            <a:avLst/>
          </a:prstGeom>
          <a:noFill/>
        </p:spPr>
        <p:txBody>
          <a:bodyPr wrap="square" rtlCol="0">
            <a:spAutoFit/>
          </a:bodyPr>
          <a:lstStyle/>
          <a:p>
            <a:r>
              <a:rPr lang="en-GB" sz="1600" dirty="0">
                <a:solidFill>
                  <a:srgbClr val="00B050"/>
                </a:solidFill>
              </a:rPr>
              <a:t>Not at all</a:t>
            </a:r>
          </a:p>
        </p:txBody>
      </p:sp>
      <p:sp>
        <p:nvSpPr>
          <p:cNvPr id="27" name="TextBox 26"/>
          <p:cNvSpPr txBox="1"/>
          <p:nvPr/>
        </p:nvSpPr>
        <p:spPr>
          <a:xfrm>
            <a:off x="7072772" y="5370433"/>
            <a:ext cx="1315652" cy="338554"/>
          </a:xfrm>
          <a:prstGeom prst="rect">
            <a:avLst/>
          </a:prstGeom>
          <a:noFill/>
        </p:spPr>
        <p:txBody>
          <a:bodyPr wrap="square" rtlCol="0">
            <a:spAutoFit/>
          </a:bodyPr>
          <a:lstStyle/>
          <a:p>
            <a:r>
              <a:rPr lang="en-GB" sz="1600" dirty="0">
                <a:solidFill>
                  <a:srgbClr val="00B050"/>
                </a:solidFill>
              </a:rPr>
              <a:t>Extremely</a:t>
            </a:r>
          </a:p>
        </p:txBody>
      </p:sp>
      <p:cxnSp>
        <p:nvCxnSpPr>
          <p:cNvPr id="29" name="Straight Arrow Connector 28"/>
          <p:cNvCxnSpPr/>
          <p:nvPr/>
        </p:nvCxnSpPr>
        <p:spPr>
          <a:xfrm>
            <a:off x="5436096" y="1750338"/>
            <a:ext cx="0" cy="382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84168" y="3406522"/>
            <a:ext cx="0" cy="382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012160" y="5134714"/>
            <a:ext cx="0" cy="382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0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2520280"/>
          </a:xfrm>
        </p:spPr>
        <p:txBody>
          <a:bodyPr/>
          <a:lstStyle/>
          <a:p>
            <a:r>
              <a:rPr lang="en-GB" i="1" dirty="0"/>
              <a:t>What can I realistically expect from my 3-4 year old learners in terms of participation? What techniques can I use to promote student participation in class activities?</a:t>
            </a:r>
            <a:endParaRPr lang="en-GB" dirty="0"/>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12</a:t>
            </a:fld>
            <a:endParaRPr lang="en-GB" altLang="en-US"/>
          </a:p>
        </p:txBody>
      </p:sp>
    </p:spTree>
    <p:extLst>
      <p:ext uri="{BB962C8B-B14F-4D97-AF65-F5344CB8AC3E}">
        <p14:creationId xmlns:p14="http://schemas.microsoft.com/office/powerpoint/2010/main" val="184553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13</a:t>
            </a:fld>
            <a:endParaRPr lang="en-GB" altLang="en-US"/>
          </a:p>
        </p:txBody>
      </p:sp>
      <p:sp>
        <p:nvSpPr>
          <p:cNvPr id="6" name="Rectangle 5"/>
          <p:cNvSpPr/>
          <p:nvPr/>
        </p:nvSpPr>
        <p:spPr>
          <a:xfrm>
            <a:off x="467544" y="1268760"/>
            <a:ext cx="8064896" cy="4608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2987824" y="1268760"/>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7544" y="2780928"/>
            <a:ext cx="8064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7544" y="4365104"/>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1828274"/>
            <a:ext cx="1377300" cy="415498"/>
          </a:xfrm>
          <a:prstGeom prst="rect">
            <a:avLst/>
          </a:prstGeom>
          <a:noFill/>
        </p:spPr>
        <p:txBody>
          <a:bodyPr wrap="none" rtlCol="0">
            <a:spAutoFit/>
          </a:bodyPr>
          <a:lstStyle/>
          <a:p>
            <a:r>
              <a:rPr lang="en-GB" dirty="0"/>
              <a:t>Beginning</a:t>
            </a:r>
          </a:p>
        </p:txBody>
      </p:sp>
      <p:sp>
        <p:nvSpPr>
          <p:cNvPr id="13" name="TextBox 12"/>
          <p:cNvSpPr txBox="1"/>
          <p:nvPr/>
        </p:nvSpPr>
        <p:spPr>
          <a:xfrm>
            <a:off x="611560" y="3226024"/>
            <a:ext cx="974947" cy="415498"/>
          </a:xfrm>
          <a:prstGeom prst="rect">
            <a:avLst/>
          </a:prstGeom>
          <a:noFill/>
        </p:spPr>
        <p:txBody>
          <a:bodyPr wrap="none" rtlCol="0">
            <a:spAutoFit/>
          </a:bodyPr>
          <a:lstStyle/>
          <a:p>
            <a:r>
              <a:rPr lang="en-GB" dirty="0"/>
              <a:t>Middle</a:t>
            </a:r>
          </a:p>
        </p:txBody>
      </p:sp>
      <p:sp>
        <p:nvSpPr>
          <p:cNvPr id="14" name="TextBox 13"/>
          <p:cNvSpPr txBox="1"/>
          <p:nvPr/>
        </p:nvSpPr>
        <p:spPr>
          <a:xfrm>
            <a:off x="607405" y="4860885"/>
            <a:ext cx="662361" cy="415498"/>
          </a:xfrm>
          <a:prstGeom prst="rect">
            <a:avLst/>
          </a:prstGeom>
          <a:noFill/>
        </p:spPr>
        <p:txBody>
          <a:bodyPr wrap="none" rtlCol="0">
            <a:spAutoFit/>
          </a:bodyPr>
          <a:lstStyle/>
          <a:p>
            <a:r>
              <a:rPr lang="en-GB" dirty="0"/>
              <a:t>End</a:t>
            </a:r>
          </a:p>
        </p:txBody>
      </p:sp>
      <p:cxnSp>
        <p:nvCxnSpPr>
          <p:cNvPr id="17" name="Straight Connector 16"/>
          <p:cNvCxnSpPr/>
          <p:nvPr/>
        </p:nvCxnSpPr>
        <p:spPr>
          <a:xfrm>
            <a:off x="3193849" y="1704564"/>
            <a:ext cx="0" cy="33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14700" y="4993812"/>
            <a:ext cx="0" cy="33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21896" y="5017676"/>
            <a:ext cx="0" cy="33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93849" y="3306307"/>
            <a:ext cx="0" cy="33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39698" y="3323510"/>
            <a:ext cx="0" cy="33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74078" y="3328282"/>
            <a:ext cx="0" cy="33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04502" y="3306307"/>
            <a:ext cx="0" cy="33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93849" y="3458417"/>
            <a:ext cx="432048" cy="45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99022" y="5068634"/>
            <a:ext cx="0" cy="3352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32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490537"/>
          </a:xfrm>
        </p:spPr>
        <p:txBody>
          <a:bodyPr/>
          <a:lstStyle/>
          <a:p>
            <a:r>
              <a:rPr lang="en-GB" dirty="0"/>
              <a:t>What can I realistically expect from my 3-4 year old learners in terms of participation?</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14</a:t>
            </a:fld>
            <a:endParaRPr lang="en-GB" altLang="en-US"/>
          </a:p>
        </p:txBody>
      </p:sp>
      <p:graphicFrame>
        <p:nvGraphicFramePr>
          <p:cNvPr id="6" name="Gráfico 4"/>
          <p:cNvGraphicFramePr/>
          <p:nvPr>
            <p:extLst>
              <p:ext uri="{D42A27DB-BD31-4B8C-83A1-F6EECF244321}">
                <p14:modId xmlns:p14="http://schemas.microsoft.com/office/powerpoint/2010/main" val="1325466192"/>
              </p:ext>
            </p:extLst>
          </p:nvPr>
        </p:nvGraphicFramePr>
        <p:xfrm>
          <a:off x="971600" y="1556792"/>
          <a:ext cx="7416824"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4851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15</a:t>
            </a:fld>
            <a:endParaRPr lang="en-GB" alt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1998" y="1700808"/>
            <a:ext cx="6204458" cy="465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44806" y="1124744"/>
            <a:ext cx="8229600" cy="490537"/>
          </a:xfrm>
        </p:spPr>
        <p:txBody>
          <a:bodyPr/>
          <a:lstStyle/>
          <a:p>
            <a:r>
              <a:rPr lang="en-GB" i="1" dirty="0"/>
              <a:t>What techniques can I use to promote student participation in class activities?</a:t>
            </a:r>
            <a:endParaRPr lang="en-GB" dirty="0"/>
          </a:p>
        </p:txBody>
      </p:sp>
    </p:spTree>
    <p:extLst>
      <p:ext uri="{BB962C8B-B14F-4D97-AF65-F5344CB8AC3E}">
        <p14:creationId xmlns:p14="http://schemas.microsoft.com/office/powerpoint/2010/main" val="111093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a:t>What data collection tools would be relevant to answer these questions:</a:t>
            </a:r>
          </a:p>
        </p:txBody>
      </p:sp>
      <p:sp>
        <p:nvSpPr>
          <p:cNvPr id="3" name="Content Placeholder 2"/>
          <p:cNvSpPr>
            <a:spLocks noGrp="1"/>
          </p:cNvSpPr>
          <p:nvPr>
            <p:ph idx="1"/>
          </p:nvPr>
        </p:nvSpPr>
        <p:spPr>
          <a:xfrm>
            <a:off x="457200" y="1556792"/>
            <a:ext cx="8229600" cy="4569371"/>
          </a:xfrm>
        </p:spPr>
        <p:txBody>
          <a:bodyPr/>
          <a:lstStyle/>
          <a:p>
            <a:pPr marL="457200" indent="-457200">
              <a:buFont typeface="+mj-lt"/>
              <a:buAutoNum type="arabicPeriod"/>
            </a:pPr>
            <a:r>
              <a:rPr lang="en-GB" dirty="0"/>
              <a:t>I want my classroom to be more learner-centred. How much talking do I do compared with my students? </a:t>
            </a:r>
          </a:p>
          <a:p>
            <a:pPr marL="457200" indent="-457200">
              <a:buFont typeface="+mj-lt"/>
              <a:buAutoNum type="arabicPeriod"/>
            </a:pPr>
            <a:endParaRPr lang="en-GB" dirty="0"/>
          </a:p>
          <a:p>
            <a:pPr marL="457200" indent="-457200">
              <a:buFont typeface="+mj-lt"/>
              <a:buAutoNum type="arabicPeriod"/>
            </a:pPr>
            <a:r>
              <a:rPr lang="en-GB" dirty="0"/>
              <a:t>My students seem to have difficulty with listening but I don’t know much about how they approach it. What strategies </a:t>
            </a:r>
            <a:r>
              <a:rPr lang="en-GB"/>
              <a:t>do your students </a:t>
            </a:r>
            <a:r>
              <a:rPr lang="en-GB" dirty="0"/>
              <a:t>use during listening comprehension activities?</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16</a:t>
            </a:fld>
            <a:endParaRPr lang="en-GB" altLang="en-US"/>
          </a:p>
        </p:txBody>
      </p:sp>
    </p:spTree>
    <p:extLst>
      <p:ext uri="{BB962C8B-B14F-4D97-AF65-F5344CB8AC3E}">
        <p14:creationId xmlns:p14="http://schemas.microsoft.com/office/powerpoint/2010/main" val="17584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Advice for conducting AR</a:t>
            </a:r>
          </a:p>
        </p:txBody>
      </p:sp>
      <p:sp>
        <p:nvSpPr>
          <p:cNvPr id="3" name="Content Placeholder 2"/>
          <p:cNvSpPr>
            <a:spLocks noGrp="1"/>
          </p:cNvSpPr>
          <p:nvPr>
            <p:ph idx="1"/>
          </p:nvPr>
        </p:nvSpPr>
        <p:spPr>
          <a:xfrm>
            <a:off x="457200" y="1196752"/>
            <a:ext cx="8229600" cy="4929411"/>
          </a:xfrm>
        </p:spPr>
        <p:txBody>
          <a:bodyPr/>
          <a:lstStyle/>
          <a:p>
            <a:pPr marL="342900" indent="-342900">
              <a:buFont typeface="Arial" panose="020B0604020202020204" pitchFamily="34" charset="0"/>
              <a:buChar char="•"/>
            </a:pPr>
            <a:r>
              <a:rPr lang="en-GB" sz="2400" dirty="0"/>
              <a:t>Motivation</a:t>
            </a:r>
          </a:p>
          <a:p>
            <a:pPr marL="342900" indent="-342900">
              <a:buFont typeface="Arial" panose="020B0604020202020204" pitchFamily="34" charset="0"/>
              <a:buChar char="•"/>
            </a:pPr>
            <a:r>
              <a:rPr lang="en-GB" sz="2400" dirty="0"/>
              <a:t>Regular opportunities to collaborate</a:t>
            </a:r>
          </a:p>
          <a:p>
            <a:pPr marL="342900" indent="-342900">
              <a:buFont typeface="Arial" panose="020B0604020202020204" pitchFamily="34" charset="0"/>
              <a:buChar char="•"/>
            </a:pPr>
            <a:r>
              <a:rPr lang="en-GB" sz="2400" dirty="0"/>
              <a:t>Informed Support</a:t>
            </a:r>
          </a:p>
          <a:p>
            <a:pPr marL="342900" indent="-342900">
              <a:buFont typeface="Arial" panose="020B0604020202020204" pitchFamily="34" charset="0"/>
              <a:buChar char="•"/>
            </a:pPr>
            <a:r>
              <a:rPr lang="en-GB" sz="2400" dirty="0"/>
              <a:t>Sufficiently long course duration</a:t>
            </a:r>
          </a:p>
          <a:p>
            <a:pPr marL="342900" indent="-342900">
              <a:buFont typeface="Arial" panose="020B0604020202020204" pitchFamily="34" charset="0"/>
              <a:buChar char="•"/>
            </a:pPr>
            <a:r>
              <a:rPr lang="en-GB" sz="2400" dirty="0"/>
              <a:t>Outcome</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17</a:t>
            </a:fld>
            <a:endParaRPr lang="en-GB" altLang="en-US"/>
          </a:p>
        </p:txBody>
      </p:sp>
      <p:pic>
        <p:nvPicPr>
          <p:cNvPr id="2050" name="Picture 2" descr="Bright, Contemplation, Idea, Light Bulb,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999" y="3356992"/>
            <a:ext cx="3383360" cy="24811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15615" y="5849919"/>
            <a:ext cx="1358064" cy="400110"/>
          </a:xfrm>
          <a:prstGeom prst="rect">
            <a:avLst/>
          </a:prstGeom>
        </p:spPr>
        <p:txBody>
          <a:bodyPr wrap="none">
            <a:spAutoFit/>
          </a:bodyPr>
          <a:lstStyle/>
          <a:p>
            <a:pPr algn="r"/>
            <a:r>
              <a:rPr lang="en-GB" sz="2000" dirty="0"/>
              <a:t>© </a:t>
            </a:r>
            <a:r>
              <a:rPr lang="en-GB" sz="2000" dirty="0" err="1"/>
              <a:t>Pixabay</a:t>
            </a:r>
            <a:endParaRPr lang="en-GB" sz="2000" dirty="0"/>
          </a:p>
        </p:txBody>
      </p:sp>
    </p:spTree>
    <p:extLst>
      <p:ext uri="{BB962C8B-B14F-4D97-AF65-F5344CB8AC3E}">
        <p14:creationId xmlns:p14="http://schemas.microsoft.com/office/powerpoint/2010/main" val="59478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18</a:t>
            </a:fld>
            <a:endParaRPr lang="en-GB" alt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6896"/>
            <a:ext cx="8208912" cy="615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5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636912"/>
            <a:ext cx="8229600" cy="3489251"/>
          </a:xfrm>
        </p:spPr>
        <p:txBody>
          <a:bodyPr/>
          <a:lstStyle/>
          <a:p>
            <a:r>
              <a:rPr lang="en-GB" dirty="0"/>
              <a:t>aidan.holland@britishcouncil.es</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19</a:t>
            </a:fld>
            <a:endParaRPr lang="en-GB" altLang="en-US"/>
          </a:p>
        </p:txBody>
      </p:sp>
    </p:spTree>
    <p:extLst>
      <p:ext uri="{BB962C8B-B14F-4D97-AF65-F5344CB8AC3E}">
        <p14:creationId xmlns:p14="http://schemas.microsoft.com/office/powerpoint/2010/main" val="37403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Action research</a:t>
            </a:r>
          </a:p>
        </p:txBody>
      </p:sp>
      <p:sp>
        <p:nvSpPr>
          <p:cNvPr id="3" name="Content Placeholder 2"/>
          <p:cNvSpPr>
            <a:spLocks noGrp="1"/>
          </p:cNvSpPr>
          <p:nvPr>
            <p:ph idx="1"/>
          </p:nvPr>
        </p:nvSpPr>
        <p:spPr>
          <a:xfrm>
            <a:off x="457200" y="1412777"/>
            <a:ext cx="8229600" cy="1080120"/>
          </a:xfrm>
        </p:spPr>
        <p:txBody>
          <a:bodyPr/>
          <a:lstStyle/>
          <a:p>
            <a:r>
              <a:rPr lang="en-GB" sz="2400" dirty="0"/>
              <a:t>Discuss what you understand by the term Action Research with a partner or in a small group.</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2</a:t>
            </a:fld>
            <a:endParaRPr lang="en-GB"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525" y="2564904"/>
            <a:ext cx="3893443" cy="2917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494021" y="2564904"/>
            <a:ext cx="411480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800"/>
              </a:lnSpc>
              <a:spcBef>
                <a:spcPct val="0"/>
              </a:spcBef>
              <a:spcAft>
                <a:spcPts val="1400"/>
              </a:spcAft>
              <a:defRPr sz="2100">
                <a:solidFill>
                  <a:schemeClr val="tx1"/>
                </a:solidFill>
                <a:latin typeface="+mn-lt"/>
                <a:ea typeface="+mn-ea"/>
                <a:cs typeface="+mn-cs"/>
              </a:defRPr>
            </a:lvl1pPr>
            <a:lvl2pPr marL="803275" indent="4763" algn="l" rtl="0" eaLnBrk="1" fontAlgn="base" hangingPunct="1">
              <a:lnSpc>
                <a:spcPts val="2800"/>
              </a:lnSpc>
              <a:spcBef>
                <a:spcPct val="0"/>
              </a:spcBef>
              <a:spcAft>
                <a:spcPct val="0"/>
              </a:spcAft>
              <a:defRPr sz="2100">
                <a:solidFill>
                  <a:schemeClr val="tx1"/>
                </a:solidFill>
                <a:latin typeface="+mn-lt"/>
              </a:defRPr>
            </a:lvl2pPr>
            <a:lvl3pPr marL="1697038" indent="-358775" algn="l" rtl="0" eaLnBrk="1" fontAlgn="base" hangingPunct="1">
              <a:lnSpc>
                <a:spcPts val="2800"/>
              </a:lnSpc>
              <a:spcBef>
                <a:spcPct val="0"/>
              </a:spcBef>
              <a:spcAft>
                <a:spcPct val="0"/>
              </a:spcAft>
              <a:defRPr sz="2100">
                <a:solidFill>
                  <a:schemeClr val="tx1"/>
                </a:solidFill>
                <a:latin typeface="+mn-lt"/>
              </a:defRPr>
            </a:lvl3pPr>
            <a:lvl4pPr marL="2225675" indent="-349250" algn="l" rtl="0" eaLnBrk="1" fontAlgn="base" hangingPunct="1">
              <a:lnSpc>
                <a:spcPts val="2800"/>
              </a:lnSpc>
              <a:spcBef>
                <a:spcPct val="0"/>
              </a:spcBef>
              <a:spcAft>
                <a:spcPct val="0"/>
              </a:spcAft>
              <a:defRPr sz="2100">
                <a:solidFill>
                  <a:schemeClr val="tx1"/>
                </a:solidFill>
                <a:latin typeface="+mn-lt"/>
              </a:defRPr>
            </a:lvl4pPr>
            <a:lvl5pPr marL="2770188" indent="-365125" algn="l" rtl="0" eaLnBrk="1" fontAlgn="base" hangingPunct="1">
              <a:lnSpc>
                <a:spcPts val="2800"/>
              </a:lnSpc>
              <a:spcBef>
                <a:spcPct val="0"/>
              </a:spcBef>
              <a:spcAft>
                <a:spcPct val="0"/>
              </a:spcAft>
              <a:defRPr sz="2100">
                <a:solidFill>
                  <a:schemeClr val="tx1"/>
                </a:solidFill>
                <a:latin typeface="+mn-lt"/>
              </a:defRPr>
            </a:lvl5pPr>
            <a:lvl6pPr marL="3227388" indent="-365125" algn="l" rtl="0" eaLnBrk="1" fontAlgn="base" hangingPunct="1">
              <a:lnSpc>
                <a:spcPts val="2800"/>
              </a:lnSpc>
              <a:spcBef>
                <a:spcPct val="0"/>
              </a:spcBef>
              <a:spcAft>
                <a:spcPct val="0"/>
              </a:spcAft>
              <a:defRPr sz="2100">
                <a:solidFill>
                  <a:schemeClr val="tx1"/>
                </a:solidFill>
                <a:latin typeface="+mn-lt"/>
              </a:defRPr>
            </a:lvl6pPr>
            <a:lvl7pPr marL="3684588" indent="-365125" algn="l" rtl="0" eaLnBrk="1" fontAlgn="base" hangingPunct="1">
              <a:lnSpc>
                <a:spcPts val="2800"/>
              </a:lnSpc>
              <a:spcBef>
                <a:spcPct val="0"/>
              </a:spcBef>
              <a:spcAft>
                <a:spcPct val="0"/>
              </a:spcAft>
              <a:defRPr sz="2100">
                <a:solidFill>
                  <a:schemeClr val="tx1"/>
                </a:solidFill>
                <a:latin typeface="+mn-lt"/>
              </a:defRPr>
            </a:lvl7pPr>
            <a:lvl8pPr marL="4141788" indent="-365125" algn="l" rtl="0" eaLnBrk="1" fontAlgn="base" hangingPunct="1">
              <a:lnSpc>
                <a:spcPts val="2800"/>
              </a:lnSpc>
              <a:spcBef>
                <a:spcPct val="0"/>
              </a:spcBef>
              <a:spcAft>
                <a:spcPct val="0"/>
              </a:spcAft>
              <a:defRPr sz="2100">
                <a:solidFill>
                  <a:schemeClr val="tx1"/>
                </a:solidFill>
                <a:latin typeface="+mn-lt"/>
              </a:defRPr>
            </a:lvl8pPr>
            <a:lvl9pPr marL="4598988" indent="-365125" algn="l" rtl="0" eaLnBrk="1" fontAlgn="base" hangingPunct="1">
              <a:lnSpc>
                <a:spcPts val="2800"/>
              </a:lnSpc>
              <a:spcBef>
                <a:spcPct val="0"/>
              </a:spcBef>
              <a:spcAft>
                <a:spcPct val="0"/>
              </a:spcAft>
              <a:defRPr sz="2100">
                <a:solidFill>
                  <a:schemeClr val="tx1"/>
                </a:solidFill>
                <a:latin typeface="+mn-lt"/>
              </a:defRPr>
            </a:lvl9pPr>
          </a:lstStyle>
          <a:p>
            <a:pPr marL="342900" indent="-342900">
              <a:buFont typeface="Arial" panose="020B0604020202020204" pitchFamily="34" charset="0"/>
              <a:buChar char="•"/>
            </a:pPr>
            <a:r>
              <a:rPr lang="en-GB" sz="2400" kern="0" dirty="0"/>
              <a:t>Teacher centred</a:t>
            </a:r>
          </a:p>
          <a:p>
            <a:pPr marL="342900" indent="-342900">
              <a:buFont typeface="Arial" panose="020B0604020202020204" pitchFamily="34" charset="0"/>
              <a:buChar char="•"/>
            </a:pPr>
            <a:r>
              <a:rPr lang="en-GB" sz="2400" kern="0" dirty="0"/>
              <a:t>Systematic</a:t>
            </a:r>
          </a:p>
          <a:p>
            <a:pPr marL="342900" indent="-342900">
              <a:buFont typeface="Arial" panose="020B0604020202020204" pitchFamily="34" charset="0"/>
              <a:buChar char="•"/>
            </a:pPr>
            <a:r>
              <a:rPr lang="en-GB" sz="2400" kern="0" dirty="0"/>
              <a:t>Understanding the process</a:t>
            </a:r>
          </a:p>
          <a:p>
            <a:pPr marL="342900" indent="-342900">
              <a:buFont typeface="Arial" panose="020B0604020202020204" pitchFamily="34" charset="0"/>
              <a:buChar char="•"/>
            </a:pPr>
            <a:r>
              <a:rPr lang="en-GB" sz="2400" kern="0" dirty="0"/>
              <a:t>Empowering</a:t>
            </a:r>
          </a:p>
        </p:txBody>
      </p:sp>
    </p:spTree>
    <p:extLst>
      <p:ext uri="{BB962C8B-B14F-4D97-AF65-F5344CB8AC3E}">
        <p14:creationId xmlns:p14="http://schemas.microsoft.com/office/powerpoint/2010/main" val="133815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951"/>
          <a:stretch/>
        </p:blipFill>
        <p:spPr bwMode="auto">
          <a:xfrm>
            <a:off x="2682030" y="476672"/>
            <a:ext cx="5586206" cy="541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The Action Research Cycle</a:t>
            </a:r>
          </a:p>
        </p:txBody>
      </p:sp>
      <p:sp>
        <p:nvSpPr>
          <p:cNvPr id="3" name="Content Placeholder 2"/>
          <p:cNvSpPr>
            <a:spLocks noGrp="1"/>
          </p:cNvSpPr>
          <p:nvPr>
            <p:ph idx="1"/>
          </p:nvPr>
        </p:nvSpPr>
        <p:spPr/>
        <p:txBody>
          <a:bodyPr/>
          <a:lstStyle/>
          <a:p>
            <a:endParaRPr lang="en-GB" dirty="0"/>
          </a:p>
          <a:p>
            <a:endParaRPr lang="en-GB" dirty="0"/>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3</a:t>
            </a:fld>
            <a:endParaRPr lang="en-GB" altLang="en-US"/>
          </a:p>
        </p:txBody>
      </p:sp>
      <p:pic>
        <p:nvPicPr>
          <p:cNvPr id="4098" name="Picture 2" descr="Resultado de imagen de stick man thin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9592" y="1233387"/>
            <a:ext cx="2240868" cy="44817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1560" y="5895776"/>
            <a:ext cx="1603324" cy="415498"/>
          </a:xfrm>
          <a:prstGeom prst="rect">
            <a:avLst/>
          </a:prstGeom>
        </p:spPr>
        <p:txBody>
          <a:bodyPr wrap="none">
            <a:spAutoFit/>
          </a:bodyPr>
          <a:lstStyle/>
          <a:p>
            <a:r>
              <a:rPr lang="en-GB" dirty="0"/>
              <a:t>rhizome.org</a:t>
            </a:r>
          </a:p>
        </p:txBody>
      </p:sp>
    </p:spTree>
    <p:extLst>
      <p:ext uri="{BB962C8B-B14F-4D97-AF65-F5344CB8AC3E}">
        <p14:creationId xmlns:p14="http://schemas.microsoft.com/office/powerpoint/2010/main" val="169864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Features of Action Research</a:t>
            </a:r>
          </a:p>
        </p:txBody>
      </p:sp>
      <p:sp>
        <p:nvSpPr>
          <p:cNvPr id="3" name="Content Placeholder 2"/>
          <p:cNvSpPr>
            <a:spLocks noGrp="1"/>
          </p:cNvSpPr>
          <p:nvPr>
            <p:ph idx="1"/>
          </p:nvPr>
        </p:nvSpPr>
        <p:spPr>
          <a:xfrm>
            <a:off x="457200" y="980728"/>
            <a:ext cx="8229600" cy="5145435"/>
          </a:xfrm>
        </p:spPr>
        <p:txBody>
          <a:bodyPr/>
          <a:lstStyle/>
          <a:p>
            <a:pPr marL="457200" indent="-457200">
              <a:buFont typeface="Arial" panose="020B0604020202020204" pitchFamily="34" charset="0"/>
              <a:buChar char="•"/>
            </a:pPr>
            <a:r>
              <a:rPr lang="en-GB" sz="2400" dirty="0"/>
              <a:t>Reflecting effectively (reflection-in-action and reflection-on-action)</a:t>
            </a:r>
          </a:p>
          <a:p>
            <a:pPr marL="457200" indent="-457200">
              <a:buFont typeface="Arial" panose="020B0604020202020204" pitchFamily="34" charset="0"/>
              <a:buChar char="•"/>
            </a:pPr>
            <a:r>
              <a:rPr lang="en-GB" sz="2400" dirty="0"/>
              <a:t>Formulating the question</a:t>
            </a:r>
          </a:p>
          <a:p>
            <a:pPr marL="457200" indent="-457200">
              <a:buFont typeface="Arial" panose="020B0604020202020204" pitchFamily="34" charset="0"/>
              <a:buChar char="•"/>
            </a:pPr>
            <a:r>
              <a:rPr lang="en-GB" sz="2400" dirty="0"/>
              <a:t>Gathering data (triangulating)</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4</a:t>
            </a:fld>
            <a:endParaRPr lang="en-GB" altLang="en-US"/>
          </a:p>
        </p:txBody>
      </p:sp>
    </p:spTree>
    <p:extLst>
      <p:ext uri="{BB962C8B-B14F-4D97-AF65-F5344CB8AC3E}">
        <p14:creationId xmlns:p14="http://schemas.microsoft.com/office/powerpoint/2010/main" val="4680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5</a:t>
            </a:fld>
            <a:endParaRPr lang="en-GB" altLang="en-US"/>
          </a:p>
        </p:txBody>
      </p:sp>
      <p:sp>
        <p:nvSpPr>
          <p:cNvPr id="8" name="Rectangle 7"/>
          <p:cNvSpPr/>
          <p:nvPr/>
        </p:nvSpPr>
        <p:spPr>
          <a:xfrm>
            <a:off x="467544" y="908720"/>
            <a:ext cx="8208912" cy="5632311"/>
          </a:xfrm>
          <a:prstGeom prst="rect">
            <a:avLst/>
          </a:prstGeom>
        </p:spPr>
        <p:txBody>
          <a:bodyPr wrap="square">
            <a:spAutoFit/>
          </a:bodyPr>
          <a:lstStyle/>
          <a:p>
            <a:pPr marL="457200" indent="-457200">
              <a:lnSpc>
                <a:spcPct val="150000"/>
              </a:lnSpc>
              <a:buFont typeface="+mj-lt"/>
              <a:buAutoNum type="arabicPeriod"/>
            </a:pPr>
            <a:r>
              <a:rPr lang="en-GB" sz="2400" dirty="0"/>
              <a:t>What improves motivation in my class?</a:t>
            </a:r>
          </a:p>
          <a:p>
            <a:pPr marL="457200" indent="-457200">
              <a:lnSpc>
                <a:spcPct val="150000"/>
              </a:lnSpc>
              <a:buFont typeface="+mj-lt"/>
              <a:buAutoNum type="arabicPeriod"/>
            </a:pPr>
            <a:r>
              <a:rPr lang="en-GB" sz="2400" dirty="0">
                <a:solidFill>
                  <a:schemeClr val="tx2">
                    <a:lumMod val="75000"/>
                  </a:schemeClr>
                </a:solidFill>
              </a:rPr>
              <a:t>Can group work be extended in my classroom? </a:t>
            </a:r>
          </a:p>
          <a:p>
            <a:pPr marL="457200" indent="-457200">
              <a:lnSpc>
                <a:spcPct val="150000"/>
              </a:lnSpc>
              <a:buFont typeface="+mj-lt"/>
              <a:buAutoNum type="arabicPeriod"/>
            </a:pPr>
            <a:r>
              <a:rPr lang="en-GB" sz="2400" dirty="0"/>
              <a:t>How will using electronic dictionaries lead to higher test scores in my students’ writing?</a:t>
            </a:r>
          </a:p>
          <a:p>
            <a:pPr marL="457200" indent="-457200">
              <a:lnSpc>
                <a:spcPct val="150000"/>
              </a:lnSpc>
              <a:buFont typeface="+mj-lt"/>
              <a:buAutoNum type="arabicPeriod"/>
            </a:pPr>
            <a:r>
              <a:rPr lang="en-GB" sz="2400" dirty="0">
                <a:solidFill>
                  <a:schemeClr val="tx2">
                    <a:lumMod val="75000"/>
                  </a:schemeClr>
                </a:solidFill>
              </a:rPr>
              <a:t>How will observation of my students carrying out listening tasks increase my understanding of how best to develop their listening skills? </a:t>
            </a:r>
          </a:p>
          <a:p>
            <a:pPr marL="457200" indent="-457200">
              <a:lnSpc>
                <a:spcPct val="150000"/>
              </a:lnSpc>
              <a:buFont typeface="+mj-lt"/>
              <a:buAutoNum type="arabicPeriod"/>
            </a:pPr>
            <a:r>
              <a:rPr lang="en-GB" sz="2400" dirty="0"/>
              <a:t>What is task-based language learning (TBL)?</a:t>
            </a:r>
          </a:p>
          <a:p>
            <a:pPr marL="457200" indent="-457200">
              <a:lnSpc>
                <a:spcPct val="150000"/>
              </a:lnSpc>
              <a:buFont typeface="+mj-lt"/>
              <a:buAutoNum type="arabicPeriod"/>
            </a:pPr>
            <a:r>
              <a:rPr lang="en-GB" sz="2400" dirty="0">
                <a:solidFill>
                  <a:schemeClr val="tx2">
                    <a:lumMod val="75000"/>
                  </a:schemeClr>
                </a:solidFill>
              </a:rPr>
              <a:t>How can I develop students’ reading skills by using a phonics only approach?</a:t>
            </a:r>
          </a:p>
        </p:txBody>
      </p:sp>
      <p:sp>
        <p:nvSpPr>
          <p:cNvPr id="6" name="Title 1"/>
          <p:cNvSpPr>
            <a:spLocks noGrp="1"/>
          </p:cNvSpPr>
          <p:nvPr>
            <p:ph type="title"/>
          </p:nvPr>
        </p:nvSpPr>
        <p:spPr>
          <a:xfrm>
            <a:off x="457200" y="274638"/>
            <a:ext cx="8229600" cy="490537"/>
          </a:xfrm>
        </p:spPr>
        <p:txBody>
          <a:bodyPr/>
          <a:lstStyle/>
          <a:p>
            <a:r>
              <a:rPr lang="en-GB" dirty="0"/>
              <a:t>Writing your question</a:t>
            </a:r>
          </a:p>
        </p:txBody>
      </p:sp>
    </p:spTree>
    <p:extLst>
      <p:ext uri="{BB962C8B-B14F-4D97-AF65-F5344CB8AC3E}">
        <p14:creationId xmlns:p14="http://schemas.microsoft.com/office/powerpoint/2010/main" val="70808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Collecting Data - Triangulation</a:t>
            </a:r>
          </a:p>
        </p:txBody>
      </p:sp>
      <p:sp>
        <p:nvSpPr>
          <p:cNvPr id="3" name="Content Placeholder 2"/>
          <p:cNvSpPr>
            <a:spLocks noGrp="1"/>
          </p:cNvSpPr>
          <p:nvPr>
            <p:ph idx="1"/>
          </p:nvPr>
        </p:nvSpPr>
        <p:spPr/>
        <p:txBody>
          <a:bodyPr/>
          <a:lstStyle/>
          <a:p>
            <a:r>
              <a:rPr lang="en-GB" dirty="0"/>
              <a:t>Consulting the literature</a:t>
            </a:r>
          </a:p>
          <a:p>
            <a:r>
              <a:rPr lang="en-GB" dirty="0"/>
              <a:t>Interventions (e.g. using readers, recording students)</a:t>
            </a:r>
          </a:p>
          <a:p>
            <a:r>
              <a:rPr lang="en-GB" dirty="0"/>
              <a:t>Questionnaires/interviews</a:t>
            </a:r>
          </a:p>
          <a:p>
            <a:r>
              <a:rPr lang="en-GB" dirty="0">
                <a:solidFill>
                  <a:schemeClr val="tx2">
                    <a:lumMod val="75000"/>
                  </a:schemeClr>
                </a:solidFill>
              </a:rPr>
              <a:t>Diaries (teacher or student)</a:t>
            </a:r>
          </a:p>
          <a:p>
            <a:r>
              <a:rPr lang="en-GB" dirty="0">
                <a:solidFill>
                  <a:schemeClr val="tx2">
                    <a:lumMod val="75000"/>
                  </a:schemeClr>
                </a:solidFill>
              </a:rPr>
              <a:t>Observation</a:t>
            </a:r>
          </a:p>
          <a:p>
            <a:endParaRPr lang="en-GB" dirty="0"/>
          </a:p>
          <a:p>
            <a:endParaRPr lang="en-GB" dirty="0"/>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6</a:t>
            </a:fld>
            <a:endParaRPr lang="en-GB" altLang="en-US"/>
          </a:p>
        </p:txBody>
      </p:sp>
    </p:spTree>
    <p:extLst>
      <p:ext uri="{BB962C8B-B14F-4D97-AF65-F5344CB8AC3E}">
        <p14:creationId xmlns:p14="http://schemas.microsoft.com/office/powerpoint/2010/main" val="4304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The Action Research Programme at Somosaguas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a:t>January 11/12 – Setting up sessions (</a:t>
            </a:r>
            <a:r>
              <a:rPr lang="en-GB" sz="2400" i="1" dirty="0"/>
              <a:t>2 hours</a:t>
            </a:r>
            <a:r>
              <a:rPr lang="en-GB" sz="2400" dirty="0"/>
              <a:t>)</a:t>
            </a:r>
          </a:p>
          <a:p>
            <a:pPr marL="342900" indent="-342900">
              <a:buFont typeface="Arial" panose="020B0604020202020204" pitchFamily="34" charset="0"/>
              <a:buChar char="•"/>
            </a:pPr>
            <a:r>
              <a:rPr lang="en-GB" sz="2400" dirty="0"/>
              <a:t>February to May – Group meetings every fortnight </a:t>
            </a:r>
            <a:r>
              <a:rPr lang="en-GB" sz="2400" i="1" dirty="0"/>
              <a:t>(7 hours)</a:t>
            </a:r>
          </a:p>
          <a:p>
            <a:pPr marL="342900" indent="-342900">
              <a:buFont typeface="Arial" panose="020B0604020202020204" pitchFamily="34" charset="0"/>
              <a:buChar char="•"/>
            </a:pPr>
            <a:r>
              <a:rPr lang="en-GB" sz="2400" dirty="0"/>
              <a:t>May/June – Swap shops </a:t>
            </a:r>
            <a:r>
              <a:rPr lang="en-GB" sz="2400" i="1" dirty="0"/>
              <a:t>(3 hours)</a:t>
            </a:r>
          </a:p>
          <a:p>
            <a:endParaRPr lang="en-GB" sz="2400" dirty="0"/>
          </a:p>
          <a:p>
            <a:pPr algn="r"/>
            <a:r>
              <a:rPr lang="en-GB" sz="2400" b="1" dirty="0"/>
              <a:t>Total: 12 hours</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7</a:t>
            </a:fld>
            <a:endParaRPr lang="en-GB"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861048"/>
            <a:ext cx="3218371" cy="241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95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example…</a:t>
            </a:r>
          </a:p>
        </p:txBody>
      </p:sp>
      <p:sp>
        <p:nvSpPr>
          <p:cNvPr id="3" name="Content Placeholder 2"/>
          <p:cNvSpPr>
            <a:spLocks noGrp="1"/>
          </p:cNvSpPr>
          <p:nvPr>
            <p:ph idx="1"/>
          </p:nvPr>
        </p:nvSpPr>
        <p:spPr>
          <a:xfrm>
            <a:off x="457200" y="858838"/>
            <a:ext cx="8229600" cy="5450481"/>
          </a:xfrm>
        </p:spPr>
        <p:txBody>
          <a:bodyPr/>
          <a:lstStyle/>
          <a:p>
            <a:pPr algn="just"/>
            <a:r>
              <a:rPr lang="en-GB" sz="2400" b="1" dirty="0">
                <a:solidFill>
                  <a:srgbClr val="00B050"/>
                </a:solidFill>
              </a:rPr>
              <a:t>How can I help my J3 students understand the contribution that reading makes to their language learning and encourage them to read more in English?</a:t>
            </a:r>
          </a:p>
          <a:p>
            <a:endParaRPr lang="en-GB" dirty="0"/>
          </a:p>
          <a:p>
            <a:endParaRPr lang="en-GB" dirty="0"/>
          </a:p>
          <a:p>
            <a:endParaRPr lang="en-GB" dirty="0"/>
          </a:p>
          <a:p>
            <a:pPr algn="r"/>
            <a:r>
              <a:rPr lang="en-GB" sz="2400" dirty="0"/>
              <a:t>© </a:t>
            </a:r>
            <a:r>
              <a:rPr lang="en-GB" sz="2400" dirty="0" err="1"/>
              <a:t>Pixabay</a:t>
            </a:r>
            <a:endParaRPr lang="en-GB" sz="2400" dirty="0"/>
          </a:p>
          <a:p>
            <a:pPr marL="457200" indent="-457200">
              <a:buAutoNum type="arabicPeriod"/>
            </a:pPr>
            <a:r>
              <a:rPr lang="en-GB" sz="2800" dirty="0"/>
              <a:t>Why did she choose to investigate this area?</a:t>
            </a:r>
          </a:p>
          <a:p>
            <a:pPr marL="457200" indent="-457200">
              <a:buAutoNum type="arabicPeriod"/>
            </a:pPr>
            <a:r>
              <a:rPr lang="en-GB" sz="2800" dirty="0"/>
              <a:t>What materials did she develop?</a:t>
            </a:r>
          </a:p>
          <a:p>
            <a:pPr marL="457200" indent="-457200">
              <a:buAutoNum type="arabicPeriod"/>
            </a:pPr>
            <a:r>
              <a:rPr lang="en-GB" sz="2800" dirty="0"/>
              <a:t>What did she gain from doing the project?</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8</a:t>
            </a:fld>
            <a:endParaRPr lang="en-GB" altLang="en-US"/>
          </a:p>
        </p:txBody>
      </p:sp>
      <p:pic>
        <p:nvPicPr>
          <p:cNvPr id="3074" name="Picture 2" descr="Resultado de imagen de children rea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916832"/>
            <a:ext cx="2808312" cy="174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7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591413"/>
            <a:ext cx="2170584" cy="2337123"/>
          </a:xfrm>
          <a:ln>
            <a:solidFill>
              <a:schemeClr val="tx1">
                <a:alpha val="90000"/>
              </a:schemeClr>
            </a:solidFill>
          </a:ln>
        </p:spPr>
        <p:txBody>
          <a:bodyPr/>
          <a:lstStyle/>
          <a:p>
            <a:pPr algn="ctr"/>
            <a:r>
              <a:rPr lang="en-GB" dirty="0"/>
              <a:t>Questionnaire to gauge students’ reading preferences</a:t>
            </a:r>
          </a:p>
          <a:p>
            <a:pPr algn="ctr"/>
            <a:r>
              <a:rPr lang="en-GB" sz="4000" b="1" dirty="0"/>
              <a:t>?</a:t>
            </a:r>
          </a:p>
        </p:txBody>
      </p:sp>
      <p:sp>
        <p:nvSpPr>
          <p:cNvPr id="4" name="Footer Placeholder 3"/>
          <p:cNvSpPr>
            <a:spLocks noGrp="1"/>
          </p:cNvSpPr>
          <p:nvPr>
            <p:ph type="ftr" sz="quarter" idx="11"/>
          </p:nvPr>
        </p:nvSpPr>
        <p:spPr/>
        <p:txBody>
          <a:bodyPr/>
          <a:lstStyle/>
          <a:p>
            <a:r>
              <a:rPr lang="en-GB" altLang="en-US"/>
              <a:t>www.britishcouncil.org</a:t>
            </a:r>
          </a:p>
        </p:txBody>
      </p:sp>
      <p:sp>
        <p:nvSpPr>
          <p:cNvPr id="5" name="Slide Number Placeholder 4"/>
          <p:cNvSpPr>
            <a:spLocks noGrp="1"/>
          </p:cNvSpPr>
          <p:nvPr>
            <p:ph type="sldNum" sz="quarter" idx="12"/>
          </p:nvPr>
        </p:nvSpPr>
        <p:spPr/>
        <p:txBody>
          <a:bodyPr/>
          <a:lstStyle/>
          <a:p>
            <a:fld id="{0187C571-AF9B-44BA-BE4E-63C1C54F34E2}" type="slidenum">
              <a:rPr lang="en-GB" altLang="en-US" smtClean="0"/>
              <a:pPr/>
              <a:t>9</a:t>
            </a:fld>
            <a:endParaRPr lang="en-GB" altLang="en-US"/>
          </a:p>
        </p:txBody>
      </p:sp>
      <p:sp>
        <p:nvSpPr>
          <p:cNvPr id="6" name="Content Placeholder 2"/>
          <p:cNvSpPr txBox="1">
            <a:spLocks/>
          </p:cNvSpPr>
          <p:nvPr/>
        </p:nvSpPr>
        <p:spPr bwMode="auto">
          <a:xfrm>
            <a:off x="6228184" y="1410368"/>
            <a:ext cx="2165412" cy="2337123"/>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800"/>
              </a:lnSpc>
              <a:spcBef>
                <a:spcPct val="0"/>
              </a:spcBef>
              <a:spcAft>
                <a:spcPts val="1400"/>
              </a:spcAft>
              <a:defRPr sz="2100">
                <a:solidFill>
                  <a:schemeClr val="tx1"/>
                </a:solidFill>
                <a:latin typeface="+mn-lt"/>
                <a:ea typeface="+mn-ea"/>
                <a:cs typeface="+mn-cs"/>
              </a:defRPr>
            </a:lvl1pPr>
            <a:lvl2pPr marL="803275" indent="4763" algn="l" rtl="0" eaLnBrk="1" fontAlgn="base" hangingPunct="1">
              <a:lnSpc>
                <a:spcPts val="2800"/>
              </a:lnSpc>
              <a:spcBef>
                <a:spcPct val="0"/>
              </a:spcBef>
              <a:spcAft>
                <a:spcPct val="0"/>
              </a:spcAft>
              <a:defRPr sz="2100">
                <a:solidFill>
                  <a:schemeClr val="tx1"/>
                </a:solidFill>
                <a:latin typeface="+mn-lt"/>
              </a:defRPr>
            </a:lvl2pPr>
            <a:lvl3pPr marL="1697038" indent="-358775" algn="l" rtl="0" eaLnBrk="1" fontAlgn="base" hangingPunct="1">
              <a:lnSpc>
                <a:spcPts val="2800"/>
              </a:lnSpc>
              <a:spcBef>
                <a:spcPct val="0"/>
              </a:spcBef>
              <a:spcAft>
                <a:spcPct val="0"/>
              </a:spcAft>
              <a:defRPr sz="2100">
                <a:solidFill>
                  <a:schemeClr val="tx1"/>
                </a:solidFill>
                <a:latin typeface="+mn-lt"/>
              </a:defRPr>
            </a:lvl3pPr>
            <a:lvl4pPr marL="2225675" indent="-349250" algn="l" rtl="0" eaLnBrk="1" fontAlgn="base" hangingPunct="1">
              <a:lnSpc>
                <a:spcPts val="2800"/>
              </a:lnSpc>
              <a:spcBef>
                <a:spcPct val="0"/>
              </a:spcBef>
              <a:spcAft>
                <a:spcPct val="0"/>
              </a:spcAft>
              <a:defRPr sz="2100">
                <a:solidFill>
                  <a:schemeClr val="tx1"/>
                </a:solidFill>
                <a:latin typeface="+mn-lt"/>
              </a:defRPr>
            </a:lvl4pPr>
            <a:lvl5pPr marL="2770188" indent="-365125" algn="l" rtl="0" eaLnBrk="1" fontAlgn="base" hangingPunct="1">
              <a:lnSpc>
                <a:spcPts val="2800"/>
              </a:lnSpc>
              <a:spcBef>
                <a:spcPct val="0"/>
              </a:spcBef>
              <a:spcAft>
                <a:spcPct val="0"/>
              </a:spcAft>
              <a:defRPr sz="2100">
                <a:solidFill>
                  <a:schemeClr val="tx1"/>
                </a:solidFill>
                <a:latin typeface="+mn-lt"/>
              </a:defRPr>
            </a:lvl5pPr>
            <a:lvl6pPr marL="3227388" indent="-365125" algn="l" rtl="0" eaLnBrk="1" fontAlgn="base" hangingPunct="1">
              <a:lnSpc>
                <a:spcPts val="2800"/>
              </a:lnSpc>
              <a:spcBef>
                <a:spcPct val="0"/>
              </a:spcBef>
              <a:spcAft>
                <a:spcPct val="0"/>
              </a:spcAft>
              <a:defRPr sz="2100">
                <a:solidFill>
                  <a:schemeClr val="tx1"/>
                </a:solidFill>
                <a:latin typeface="+mn-lt"/>
              </a:defRPr>
            </a:lvl6pPr>
            <a:lvl7pPr marL="3684588" indent="-365125" algn="l" rtl="0" eaLnBrk="1" fontAlgn="base" hangingPunct="1">
              <a:lnSpc>
                <a:spcPts val="2800"/>
              </a:lnSpc>
              <a:spcBef>
                <a:spcPct val="0"/>
              </a:spcBef>
              <a:spcAft>
                <a:spcPct val="0"/>
              </a:spcAft>
              <a:defRPr sz="2100">
                <a:solidFill>
                  <a:schemeClr val="tx1"/>
                </a:solidFill>
                <a:latin typeface="+mn-lt"/>
              </a:defRPr>
            </a:lvl7pPr>
            <a:lvl8pPr marL="4141788" indent="-365125" algn="l" rtl="0" eaLnBrk="1" fontAlgn="base" hangingPunct="1">
              <a:lnSpc>
                <a:spcPts val="2800"/>
              </a:lnSpc>
              <a:spcBef>
                <a:spcPct val="0"/>
              </a:spcBef>
              <a:spcAft>
                <a:spcPct val="0"/>
              </a:spcAft>
              <a:defRPr sz="2100">
                <a:solidFill>
                  <a:schemeClr val="tx1"/>
                </a:solidFill>
                <a:latin typeface="+mn-lt"/>
              </a:defRPr>
            </a:lvl8pPr>
            <a:lvl9pPr marL="4598988" indent="-365125" algn="l" rtl="0" eaLnBrk="1" fontAlgn="base" hangingPunct="1">
              <a:lnSpc>
                <a:spcPts val="2800"/>
              </a:lnSpc>
              <a:spcBef>
                <a:spcPct val="0"/>
              </a:spcBef>
              <a:spcAft>
                <a:spcPct val="0"/>
              </a:spcAft>
              <a:defRPr sz="2100">
                <a:solidFill>
                  <a:schemeClr val="tx1"/>
                </a:solidFill>
                <a:latin typeface="+mn-lt"/>
              </a:defRPr>
            </a:lvl9pPr>
          </a:lstStyle>
          <a:p>
            <a:pPr algn="ctr"/>
            <a:r>
              <a:rPr lang="en-GB" kern="0" dirty="0"/>
              <a:t>Questionnaire to gauge students’ reactions to the reading project</a:t>
            </a:r>
          </a:p>
          <a:p>
            <a:pPr algn="ctr"/>
            <a:r>
              <a:rPr lang="en-GB" sz="4000" b="1" kern="0" dirty="0"/>
              <a:t>?</a:t>
            </a:r>
          </a:p>
        </p:txBody>
      </p:sp>
      <p:sp>
        <p:nvSpPr>
          <p:cNvPr id="7" name="Content Placeholder 2"/>
          <p:cNvSpPr txBox="1">
            <a:spLocks/>
          </p:cNvSpPr>
          <p:nvPr/>
        </p:nvSpPr>
        <p:spPr bwMode="auto">
          <a:xfrm>
            <a:off x="3275856" y="1556792"/>
            <a:ext cx="2088232" cy="1670457"/>
          </a:xfrm>
          <a:prstGeom prst="rect">
            <a:avLst/>
          </a:prstGeom>
          <a:solidFill>
            <a:schemeClr val="tx2">
              <a:lumMod val="40000"/>
              <a:lumOff val="60000"/>
            </a:schemeClr>
          </a:solidFill>
          <a:ln>
            <a:solidFill>
              <a:schemeClr val="tx1"/>
            </a:solidFill>
          </a:ln>
          <a:effectLst/>
          <a:extLst/>
        </p:spPr>
        <p:txBody>
          <a:bodyPr vert="horz" wrap="square" lIns="0" tIns="0" rIns="0" bIns="0" numCol="1" anchor="t" anchorCtr="0" compatLnSpc="1">
            <a:prstTxWarp prst="textNoShape">
              <a:avLst/>
            </a:prstTxWarp>
          </a:bodyPr>
          <a:lstStyle>
            <a:lvl1pPr algn="l" rtl="0" eaLnBrk="1" fontAlgn="base" hangingPunct="1">
              <a:lnSpc>
                <a:spcPts val="2800"/>
              </a:lnSpc>
              <a:spcBef>
                <a:spcPct val="0"/>
              </a:spcBef>
              <a:spcAft>
                <a:spcPts val="1400"/>
              </a:spcAft>
              <a:defRPr sz="2100">
                <a:solidFill>
                  <a:schemeClr val="tx1"/>
                </a:solidFill>
                <a:latin typeface="+mn-lt"/>
                <a:ea typeface="+mn-ea"/>
                <a:cs typeface="+mn-cs"/>
              </a:defRPr>
            </a:lvl1pPr>
            <a:lvl2pPr marL="803275" indent="4763" algn="l" rtl="0" eaLnBrk="1" fontAlgn="base" hangingPunct="1">
              <a:lnSpc>
                <a:spcPts val="2800"/>
              </a:lnSpc>
              <a:spcBef>
                <a:spcPct val="0"/>
              </a:spcBef>
              <a:spcAft>
                <a:spcPct val="0"/>
              </a:spcAft>
              <a:defRPr sz="2100">
                <a:solidFill>
                  <a:schemeClr val="tx1"/>
                </a:solidFill>
                <a:latin typeface="+mn-lt"/>
              </a:defRPr>
            </a:lvl2pPr>
            <a:lvl3pPr marL="1697038" indent="-358775" algn="l" rtl="0" eaLnBrk="1" fontAlgn="base" hangingPunct="1">
              <a:lnSpc>
                <a:spcPts val="2800"/>
              </a:lnSpc>
              <a:spcBef>
                <a:spcPct val="0"/>
              </a:spcBef>
              <a:spcAft>
                <a:spcPct val="0"/>
              </a:spcAft>
              <a:defRPr sz="2100">
                <a:solidFill>
                  <a:schemeClr val="tx1"/>
                </a:solidFill>
                <a:latin typeface="+mn-lt"/>
              </a:defRPr>
            </a:lvl3pPr>
            <a:lvl4pPr marL="2225675" indent="-349250" algn="l" rtl="0" eaLnBrk="1" fontAlgn="base" hangingPunct="1">
              <a:lnSpc>
                <a:spcPts val="2800"/>
              </a:lnSpc>
              <a:spcBef>
                <a:spcPct val="0"/>
              </a:spcBef>
              <a:spcAft>
                <a:spcPct val="0"/>
              </a:spcAft>
              <a:defRPr sz="2100">
                <a:solidFill>
                  <a:schemeClr val="tx1"/>
                </a:solidFill>
                <a:latin typeface="+mn-lt"/>
              </a:defRPr>
            </a:lvl4pPr>
            <a:lvl5pPr marL="2770188" indent="-365125" algn="l" rtl="0" eaLnBrk="1" fontAlgn="base" hangingPunct="1">
              <a:lnSpc>
                <a:spcPts val="2800"/>
              </a:lnSpc>
              <a:spcBef>
                <a:spcPct val="0"/>
              </a:spcBef>
              <a:spcAft>
                <a:spcPct val="0"/>
              </a:spcAft>
              <a:defRPr sz="2100">
                <a:solidFill>
                  <a:schemeClr val="tx1"/>
                </a:solidFill>
                <a:latin typeface="+mn-lt"/>
              </a:defRPr>
            </a:lvl5pPr>
            <a:lvl6pPr marL="3227388" indent="-365125" algn="l" rtl="0" eaLnBrk="1" fontAlgn="base" hangingPunct="1">
              <a:lnSpc>
                <a:spcPts val="2800"/>
              </a:lnSpc>
              <a:spcBef>
                <a:spcPct val="0"/>
              </a:spcBef>
              <a:spcAft>
                <a:spcPct val="0"/>
              </a:spcAft>
              <a:defRPr sz="2100">
                <a:solidFill>
                  <a:schemeClr val="tx1"/>
                </a:solidFill>
                <a:latin typeface="+mn-lt"/>
              </a:defRPr>
            </a:lvl6pPr>
            <a:lvl7pPr marL="3684588" indent="-365125" algn="l" rtl="0" eaLnBrk="1" fontAlgn="base" hangingPunct="1">
              <a:lnSpc>
                <a:spcPts val="2800"/>
              </a:lnSpc>
              <a:spcBef>
                <a:spcPct val="0"/>
              </a:spcBef>
              <a:spcAft>
                <a:spcPct val="0"/>
              </a:spcAft>
              <a:defRPr sz="2100">
                <a:solidFill>
                  <a:schemeClr val="tx1"/>
                </a:solidFill>
                <a:latin typeface="+mn-lt"/>
              </a:defRPr>
            </a:lvl7pPr>
            <a:lvl8pPr marL="4141788" indent="-365125" algn="l" rtl="0" eaLnBrk="1" fontAlgn="base" hangingPunct="1">
              <a:lnSpc>
                <a:spcPts val="2800"/>
              </a:lnSpc>
              <a:spcBef>
                <a:spcPct val="0"/>
              </a:spcBef>
              <a:spcAft>
                <a:spcPct val="0"/>
              </a:spcAft>
              <a:defRPr sz="2100">
                <a:solidFill>
                  <a:schemeClr val="tx1"/>
                </a:solidFill>
                <a:latin typeface="+mn-lt"/>
              </a:defRPr>
            </a:lvl8pPr>
            <a:lvl9pPr marL="4598988" indent="-365125" algn="l" rtl="0" eaLnBrk="1" fontAlgn="base" hangingPunct="1">
              <a:lnSpc>
                <a:spcPts val="2800"/>
              </a:lnSpc>
              <a:spcBef>
                <a:spcPct val="0"/>
              </a:spcBef>
              <a:spcAft>
                <a:spcPct val="0"/>
              </a:spcAft>
              <a:defRPr sz="2100">
                <a:solidFill>
                  <a:schemeClr val="tx1"/>
                </a:solidFill>
                <a:latin typeface="+mn-lt"/>
              </a:defRPr>
            </a:lvl9pPr>
          </a:lstStyle>
          <a:p>
            <a:pPr algn="ctr"/>
            <a:r>
              <a:rPr lang="en-GB" b="1" kern="0" dirty="0"/>
              <a:t>Reading Diary</a:t>
            </a:r>
          </a:p>
        </p:txBody>
      </p:sp>
      <p:sp>
        <p:nvSpPr>
          <p:cNvPr id="8" name="Content Placeholder 2"/>
          <p:cNvSpPr txBox="1">
            <a:spLocks/>
          </p:cNvSpPr>
          <p:nvPr/>
        </p:nvSpPr>
        <p:spPr bwMode="auto">
          <a:xfrm>
            <a:off x="3018656" y="3501008"/>
            <a:ext cx="2602632" cy="226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800"/>
              </a:lnSpc>
              <a:spcBef>
                <a:spcPct val="0"/>
              </a:spcBef>
              <a:spcAft>
                <a:spcPts val="1400"/>
              </a:spcAft>
              <a:defRPr sz="2100">
                <a:solidFill>
                  <a:schemeClr val="tx1"/>
                </a:solidFill>
                <a:latin typeface="+mn-lt"/>
                <a:ea typeface="+mn-ea"/>
                <a:cs typeface="+mn-cs"/>
              </a:defRPr>
            </a:lvl1pPr>
            <a:lvl2pPr marL="803275" indent="4763" algn="l" rtl="0" eaLnBrk="1" fontAlgn="base" hangingPunct="1">
              <a:lnSpc>
                <a:spcPts val="2800"/>
              </a:lnSpc>
              <a:spcBef>
                <a:spcPct val="0"/>
              </a:spcBef>
              <a:spcAft>
                <a:spcPct val="0"/>
              </a:spcAft>
              <a:defRPr sz="2100">
                <a:solidFill>
                  <a:schemeClr val="tx1"/>
                </a:solidFill>
                <a:latin typeface="+mn-lt"/>
              </a:defRPr>
            </a:lvl2pPr>
            <a:lvl3pPr marL="1697038" indent="-358775" algn="l" rtl="0" eaLnBrk="1" fontAlgn="base" hangingPunct="1">
              <a:lnSpc>
                <a:spcPts val="2800"/>
              </a:lnSpc>
              <a:spcBef>
                <a:spcPct val="0"/>
              </a:spcBef>
              <a:spcAft>
                <a:spcPct val="0"/>
              </a:spcAft>
              <a:defRPr sz="2100">
                <a:solidFill>
                  <a:schemeClr val="tx1"/>
                </a:solidFill>
                <a:latin typeface="+mn-lt"/>
              </a:defRPr>
            </a:lvl3pPr>
            <a:lvl4pPr marL="2225675" indent="-349250" algn="l" rtl="0" eaLnBrk="1" fontAlgn="base" hangingPunct="1">
              <a:lnSpc>
                <a:spcPts val="2800"/>
              </a:lnSpc>
              <a:spcBef>
                <a:spcPct val="0"/>
              </a:spcBef>
              <a:spcAft>
                <a:spcPct val="0"/>
              </a:spcAft>
              <a:defRPr sz="2100">
                <a:solidFill>
                  <a:schemeClr val="tx1"/>
                </a:solidFill>
                <a:latin typeface="+mn-lt"/>
              </a:defRPr>
            </a:lvl4pPr>
            <a:lvl5pPr marL="2770188" indent="-365125" algn="l" rtl="0" eaLnBrk="1" fontAlgn="base" hangingPunct="1">
              <a:lnSpc>
                <a:spcPts val="2800"/>
              </a:lnSpc>
              <a:spcBef>
                <a:spcPct val="0"/>
              </a:spcBef>
              <a:spcAft>
                <a:spcPct val="0"/>
              </a:spcAft>
              <a:defRPr sz="2100">
                <a:solidFill>
                  <a:schemeClr val="tx1"/>
                </a:solidFill>
                <a:latin typeface="+mn-lt"/>
              </a:defRPr>
            </a:lvl5pPr>
            <a:lvl6pPr marL="3227388" indent="-365125" algn="l" rtl="0" eaLnBrk="1" fontAlgn="base" hangingPunct="1">
              <a:lnSpc>
                <a:spcPts val="2800"/>
              </a:lnSpc>
              <a:spcBef>
                <a:spcPct val="0"/>
              </a:spcBef>
              <a:spcAft>
                <a:spcPct val="0"/>
              </a:spcAft>
              <a:defRPr sz="2100">
                <a:solidFill>
                  <a:schemeClr val="tx1"/>
                </a:solidFill>
                <a:latin typeface="+mn-lt"/>
              </a:defRPr>
            </a:lvl6pPr>
            <a:lvl7pPr marL="3684588" indent="-365125" algn="l" rtl="0" eaLnBrk="1" fontAlgn="base" hangingPunct="1">
              <a:lnSpc>
                <a:spcPts val="2800"/>
              </a:lnSpc>
              <a:spcBef>
                <a:spcPct val="0"/>
              </a:spcBef>
              <a:spcAft>
                <a:spcPct val="0"/>
              </a:spcAft>
              <a:defRPr sz="2100">
                <a:solidFill>
                  <a:schemeClr val="tx1"/>
                </a:solidFill>
                <a:latin typeface="+mn-lt"/>
              </a:defRPr>
            </a:lvl7pPr>
            <a:lvl8pPr marL="4141788" indent="-365125" algn="l" rtl="0" eaLnBrk="1" fontAlgn="base" hangingPunct="1">
              <a:lnSpc>
                <a:spcPts val="2800"/>
              </a:lnSpc>
              <a:spcBef>
                <a:spcPct val="0"/>
              </a:spcBef>
              <a:spcAft>
                <a:spcPct val="0"/>
              </a:spcAft>
              <a:defRPr sz="2100">
                <a:solidFill>
                  <a:schemeClr val="tx1"/>
                </a:solidFill>
                <a:latin typeface="+mn-lt"/>
              </a:defRPr>
            </a:lvl8pPr>
            <a:lvl9pPr marL="4598988" indent="-365125" algn="l" rtl="0" eaLnBrk="1" fontAlgn="base" hangingPunct="1">
              <a:lnSpc>
                <a:spcPts val="2800"/>
              </a:lnSpc>
              <a:spcBef>
                <a:spcPct val="0"/>
              </a:spcBef>
              <a:spcAft>
                <a:spcPct val="0"/>
              </a:spcAft>
              <a:defRPr sz="2100">
                <a:solidFill>
                  <a:schemeClr val="tx1"/>
                </a:solidFill>
                <a:latin typeface="+mn-lt"/>
              </a:defRPr>
            </a:lvl9pPr>
          </a:lstStyle>
          <a:p>
            <a:r>
              <a:rPr lang="en-GB" kern="0" dirty="0"/>
              <a:t>Reading Sources:</a:t>
            </a:r>
          </a:p>
          <a:p>
            <a:pPr marL="342900" indent="-342900">
              <a:buFont typeface="Arial" panose="020B0604020202020204" pitchFamily="34" charset="0"/>
              <a:buChar char="•"/>
            </a:pPr>
            <a:r>
              <a:rPr lang="en-GB" kern="0" dirty="0"/>
              <a:t>LE Kids</a:t>
            </a:r>
          </a:p>
          <a:p>
            <a:pPr marL="342900" indent="-342900">
              <a:buFont typeface="Arial" panose="020B0604020202020204" pitchFamily="34" charset="0"/>
              <a:buChar char="•"/>
            </a:pPr>
            <a:r>
              <a:rPr lang="en-GB" kern="0" dirty="0"/>
              <a:t>Graded Readers</a:t>
            </a:r>
          </a:p>
          <a:p>
            <a:pPr marL="342900" indent="-342900">
              <a:buFont typeface="Arial" panose="020B0604020202020204" pitchFamily="34" charset="0"/>
              <a:buChar char="•"/>
            </a:pPr>
            <a:r>
              <a:rPr lang="en-GB" kern="0" dirty="0"/>
              <a:t>Brit Lit</a:t>
            </a:r>
          </a:p>
        </p:txBody>
      </p:sp>
      <p:sp>
        <p:nvSpPr>
          <p:cNvPr id="9" name="Rectangle 8"/>
          <p:cNvSpPr/>
          <p:nvPr/>
        </p:nvSpPr>
        <p:spPr>
          <a:xfrm>
            <a:off x="179512" y="188640"/>
            <a:ext cx="8568952" cy="1200329"/>
          </a:xfrm>
          <a:prstGeom prst="rect">
            <a:avLst/>
          </a:prstGeom>
        </p:spPr>
        <p:txBody>
          <a:bodyPr wrap="square">
            <a:spAutoFit/>
          </a:bodyPr>
          <a:lstStyle/>
          <a:p>
            <a:pPr algn="just"/>
            <a:r>
              <a:rPr lang="en-GB" sz="2400" b="1" dirty="0">
                <a:solidFill>
                  <a:srgbClr val="00B050"/>
                </a:solidFill>
              </a:rPr>
              <a:t>How can I help my J3 students understand the contribution that reading makes to their language learning and encourage them to read more in English?</a:t>
            </a:r>
          </a:p>
        </p:txBody>
      </p:sp>
      <p:sp>
        <p:nvSpPr>
          <p:cNvPr id="10" name="Content Placeholder 2"/>
          <p:cNvSpPr txBox="1">
            <a:spLocks/>
          </p:cNvSpPr>
          <p:nvPr/>
        </p:nvSpPr>
        <p:spPr bwMode="auto">
          <a:xfrm>
            <a:off x="6228184" y="3933056"/>
            <a:ext cx="2165412" cy="2337123"/>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800"/>
              </a:lnSpc>
              <a:spcBef>
                <a:spcPct val="0"/>
              </a:spcBef>
              <a:spcAft>
                <a:spcPts val="1400"/>
              </a:spcAft>
              <a:defRPr sz="2100">
                <a:solidFill>
                  <a:schemeClr val="tx1"/>
                </a:solidFill>
                <a:latin typeface="+mn-lt"/>
                <a:ea typeface="+mn-ea"/>
                <a:cs typeface="+mn-cs"/>
              </a:defRPr>
            </a:lvl1pPr>
            <a:lvl2pPr marL="803275" indent="4763" algn="l" rtl="0" eaLnBrk="1" fontAlgn="base" hangingPunct="1">
              <a:lnSpc>
                <a:spcPts val="2800"/>
              </a:lnSpc>
              <a:spcBef>
                <a:spcPct val="0"/>
              </a:spcBef>
              <a:spcAft>
                <a:spcPct val="0"/>
              </a:spcAft>
              <a:defRPr sz="2100">
                <a:solidFill>
                  <a:schemeClr val="tx1"/>
                </a:solidFill>
                <a:latin typeface="+mn-lt"/>
              </a:defRPr>
            </a:lvl2pPr>
            <a:lvl3pPr marL="1697038" indent="-358775" algn="l" rtl="0" eaLnBrk="1" fontAlgn="base" hangingPunct="1">
              <a:lnSpc>
                <a:spcPts val="2800"/>
              </a:lnSpc>
              <a:spcBef>
                <a:spcPct val="0"/>
              </a:spcBef>
              <a:spcAft>
                <a:spcPct val="0"/>
              </a:spcAft>
              <a:defRPr sz="2100">
                <a:solidFill>
                  <a:schemeClr val="tx1"/>
                </a:solidFill>
                <a:latin typeface="+mn-lt"/>
              </a:defRPr>
            </a:lvl3pPr>
            <a:lvl4pPr marL="2225675" indent="-349250" algn="l" rtl="0" eaLnBrk="1" fontAlgn="base" hangingPunct="1">
              <a:lnSpc>
                <a:spcPts val="2800"/>
              </a:lnSpc>
              <a:spcBef>
                <a:spcPct val="0"/>
              </a:spcBef>
              <a:spcAft>
                <a:spcPct val="0"/>
              </a:spcAft>
              <a:defRPr sz="2100">
                <a:solidFill>
                  <a:schemeClr val="tx1"/>
                </a:solidFill>
                <a:latin typeface="+mn-lt"/>
              </a:defRPr>
            </a:lvl4pPr>
            <a:lvl5pPr marL="2770188" indent="-365125" algn="l" rtl="0" eaLnBrk="1" fontAlgn="base" hangingPunct="1">
              <a:lnSpc>
                <a:spcPts val="2800"/>
              </a:lnSpc>
              <a:spcBef>
                <a:spcPct val="0"/>
              </a:spcBef>
              <a:spcAft>
                <a:spcPct val="0"/>
              </a:spcAft>
              <a:defRPr sz="2100">
                <a:solidFill>
                  <a:schemeClr val="tx1"/>
                </a:solidFill>
                <a:latin typeface="+mn-lt"/>
              </a:defRPr>
            </a:lvl5pPr>
            <a:lvl6pPr marL="3227388" indent="-365125" algn="l" rtl="0" eaLnBrk="1" fontAlgn="base" hangingPunct="1">
              <a:lnSpc>
                <a:spcPts val="2800"/>
              </a:lnSpc>
              <a:spcBef>
                <a:spcPct val="0"/>
              </a:spcBef>
              <a:spcAft>
                <a:spcPct val="0"/>
              </a:spcAft>
              <a:defRPr sz="2100">
                <a:solidFill>
                  <a:schemeClr val="tx1"/>
                </a:solidFill>
                <a:latin typeface="+mn-lt"/>
              </a:defRPr>
            </a:lvl6pPr>
            <a:lvl7pPr marL="3684588" indent="-365125" algn="l" rtl="0" eaLnBrk="1" fontAlgn="base" hangingPunct="1">
              <a:lnSpc>
                <a:spcPts val="2800"/>
              </a:lnSpc>
              <a:spcBef>
                <a:spcPct val="0"/>
              </a:spcBef>
              <a:spcAft>
                <a:spcPct val="0"/>
              </a:spcAft>
              <a:defRPr sz="2100">
                <a:solidFill>
                  <a:schemeClr val="tx1"/>
                </a:solidFill>
                <a:latin typeface="+mn-lt"/>
              </a:defRPr>
            </a:lvl7pPr>
            <a:lvl8pPr marL="4141788" indent="-365125" algn="l" rtl="0" eaLnBrk="1" fontAlgn="base" hangingPunct="1">
              <a:lnSpc>
                <a:spcPts val="2800"/>
              </a:lnSpc>
              <a:spcBef>
                <a:spcPct val="0"/>
              </a:spcBef>
              <a:spcAft>
                <a:spcPct val="0"/>
              </a:spcAft>
              <a:defRPr sz="2100">
                <a:solidFill>
                  <a:schemeClr val="tx1"/>
                </a:solidFill>
                <a:latin typeface="+mn-lt"/>
              </a:defRPr>
            </a:lvl8pPr>
            <a:lvl9pPr marL="4598988" indent="-365125" algn="l" rtl="0" eaLnBrk="1" fontAlgn="base" hangingPunct="1">
              <a:lnSpc>
                <a:spcPts val="2800"/>
              </a:lnSpc>
              <a:spcBef>
                <a:spcPct val="0"/>
              </a:spcBef>
              <a:spcAft>
                <a:spcPct val="0"/>
              </a:spcAft>
              <a:defRPr sz="2100">
                <a:solidFill>
                  <a:schemeClr val="tx1"/>
                </a:solidFill>
                <a:latin typeface="+mn-lt"/>
              </a:defRPr>
            </a:lvl9pPr>
          </a:lstStyle>
          <a:p>
            <a:pPr algn="ctr"/>
            <a:endParaRPr lang="en-GB" kern="0" dirty="0"/>
          </a:p>
          <a:p>
            <a:pPr algn="ctr"/>
            <a:r>
              <a:rPr lang="en-GB" kern="0" dirty="0">
                <a:latin typeface="Arabic Typesetting" panose="03020402040406030203" pitchFamily="66" charset="-78"/>
                <a:cs typeface="Arabic Typesetting" panose="03020402040406030203" pitchFamily="66" charset="-78"/>
              </a:rPr>
              <a:t>COLLATED RESPONSES TO TEXTS</a:t>
            </a:r>
            <a:endParaRPr lang="en-GB" sz="4000" b="1" kern="0" dirty="0">
              <a:latin typeface="Arabic Typesetting" panose="03020402040406030203" pitchFamily="66" charset="-78"/>
              <a:cs typeface="Arabic Typesetting" panose="03020402040406030203" pitchFamily="66" charset="-78"/>
            </a:endParaRPr>
          </a:p>
        </p:txBody>
      </p:sp>
      <p:pic>
        <p:nvPicPr>
          <p:cNvPr id="5122" name="Picture 2" descr="Resultado de imagen de stephen krash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160" y="1615206"/>
            <a:ext cx="1500957" cy="166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46247"/>
      </p:ext>
    </p:extLst>
  </p:cSld>
  <p:clrMapOvr>
    <a:masterClrMapping/>
  </p:clrMapOvr>
</p:sld>
</file>

<file path=ppt/theme/theme1.xml><?xml version="1.0" encoding="utf-8"?>
<a:theme xmlns:a="http://schemas.openxmlformats.org/drawingml/2006/main" name="BC template blue">
  <a:themeElements>
    <a:clrScheme name="BC template blue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BC templat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C template blue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footer">
  <a:themeElements>
    <a:clrScheme name="no footer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no foo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 footer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s">
  <a:themeElements>
    <a:clrScheme name="Bullets 2">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lets 1">
        <a:dk1>
          <a:srgbClr val="000000"/>
        </a:dk1>
        <a:lt1>
          <a:srgbClr val="FFFFFF"/>
        </a:lt1>
        <a:dk2>
          <a:srgbClr val="EF4135"/>
        </a:dk2>
        <a:lt2>
          <a:srgbClr val="B2B2B2"/>
        </a:lt2>
        <a:accent1>
          <a:srgbClr val="A21F21"/>
        </a:accent1>
        <a:accent2>
          <a:srgbClr val="84C993"/>
        </a:accent2>
        <a:accent3>
          <a:srgbClr val="FFFFFF"/>
        </a:accent3>
        <a:accent4>
          <a:srgbClr val="000000"/>
        </a:accent4>
        <a:accent5>
          <a:srgbClr val="CEABAB"/>
        </a:accent5>
        <a:accent6>
          <a:srgbClr val="77B685"/>
        </a:accent6>
        <a:hlink>
          <a:srgbClr val="A19620"/>
        </a:hlink>
        <a:folHlink>
          <a:srgbClr val="51479D"/>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umbers">
  <a:themeElements>
    <a:clrScheme name="Numbers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Numb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mbers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 template blue</Template>
  <TotalTime>2145</TotalTime>
  <Words>1667</Words>
  <Application>Microsoft Office PowerPoint</Application>
  <PresentationFormat>On-screen Show (4:3)</PresentationFormat>
  <Paragraphs>201</Paragraphs>
  <Slides>19</Slides>
  <Notes>14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 Unicode MS</vt:lpstr>
      <vt:lpstr>Arabic Typesetting</vt:lpstr>
      <vt:lpstr>Arial</vt:lpstr>
      <vt:lpstr>BC template blue</vt:lpstr>
      <vt:lpstr>no footer</vt:lpstr>
      <vt:lpstr>Bullets</vt:lpstr>
      <vt:lpstr>Numbers</vt:lpstr>
      <vt:lpstr>Action Research: Overcoming the challenges</vt:lpstr>
      <vt:lpstr>Action research</vt:lpstr>
      <vt:lpstr>The Action Research Cycle</vt:lpstr>
      <vt:lpstr>Features of Action Research</vt:lpstr>
      <vt:lpstr>Writing your question</vt:lpstr>
      <vt:lpstr>Collecting Data - Triangulation</vt:lpstr>
      <vt:lpstr>The Action Research Programme at Somosaguas</vt:lpstr>
      <vt:lpstr>An example…</vt:lpstr>
      <vt:lpstr>PowerPoint Presentation</vt:lpstr>
      <vt:lpstr>Focus 1</vt:lpstr>
      <vt:lpstr>Focus 1</vt:lpstr>
      <vt:lpstr>What can I realistically expect from my 3-4 year old learners in terms of participation? What techniques can I use to promote student participation in class activities?</vt:lpstr>
      <vt:lpstr>Observations</vt:lpstr>
      <vt:lpstr>What can I realistically expect from my 3-4 year old learners in terms of participation?</vt:lpstr>
      <vt:lpstr>What techniques can I use to promote student participation in class activities?</vt:lpstr>
      <vt:lpstr>What data collection tools would be relevant to answer these questions:</vt:lpstr>
      <vt:lpstr>Advice for conducting AR</vt:lpstr>
      <vt:lpstr>PowerPoint Presentation</vt:lpstr>
      <vt:lpstr>PowerPoint Presentation</vt:lpstr>
    </vt:vector>
  </TitlesOfParts>
  <Company>British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communicative approach and continuous assessment</dc:title>
  <dc:creator>Holland, Aidan ( Somosaguas TC, Spain)</dc:creator>
  <cp:lastModifiedBy>Holland, Aidan (Spain)</cp:lastModifiedBy>
  <cp:revision>122</cp:revision>
  <cp:lastPrinted>2017-03-30T13:50:34Z</cp:lastPrinted>
  <dcterms:created xsi:type="dcterms:W3CDTF">2015-06-19T16:28:03Z</dcterms:created>
  <dcterms:modified xsi:type="dcterms:W3CDTF">2019-04-08T16:49:36Z</dcterms:modified>
</cp:coreProperties>
</file>